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8" r:id="rId3"/>
    <p:sldId id="257" r:id="rId4"/>
    <p:sldId id="260" r:id="rId5"/>
    <p:sldId id="268" r:id="rId6"/>
    <p:sldId id="259" r:id="rId7"/>
    <p:sldId id="262" r:id="rId8"/>
    <p:sldId id="272" r:id="rId9"/>
    <p:sldId id="261" r:id="rId10"/>
    <p:sldId id="263" r:id="rId11"/>
    <p:sldId id="264" r:id="rId12"/>
    <p:sldId id="266" r:id="rId13"/>
    <p:sldId id="267" r:id="rId14"/>
    <p:sldId id="269"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E5E74B-3B94-1681-76A9-C704EDB90152}" v="14" dt="2025-06-02T20:35:18.897"/>
    <p1510:client id="{F06C4EA7-56BF-AFBB-D9A4-968FAB5969FD}" v="424" dt="2025-06-03T20:45:40.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Lealia" userId="S::leawill@siue.edu::67af5522-4d74-45df-82ad-72763aca3b89" providerId="AD" clId="Web-{3A9A5BBA-D55C-BF29-5B15-927AA3F6CCA2}"/>
    <pc:docChg chg="modSld">
      <pc:chgData name="Williams, Lealia" userId="S::leawill@siue.edu::67af5522-4d74-45df-82ad-72763aca3b89" providerId="AD" clId="Web-{3A9A5BBA-D55C-BF29-5B15-927AA3F6CCA2}" dt="2025-04-21T15:15:26.672" v="2" actId="20577"/>
      <pc:docMkLst>
        <pc:docMk/>
      </pc:docMkLst>
      <pc:sldChg chg="modSp">
        <pc:chgData name="Williams, Lealia" userId="S::leawill@siue.edu::67af5522-4d74-45df-82ad-72763aca3b89" providerId="AD" clId="Web-{3A9A5BBA-D55C-BF29-5B15-927AA3F6CCA2}" dt="2025-04-21T15:15:26.672" v="2" actId="20577"/>
        <pc:sldMkLst>
          <pc:docMk/>
          <pc:sldMk cId="291570476" sldId="260"/>
        </pc:sldMkLst>
        <pc:spChg chg="mod">
          <ac:chgData name="Williams, Lealia" userId="S::leawill@siue.edu::67af5522-4d74-45df-82ad-72763aca3b89" providerId="AD" clId="Web-{3A9A5BBA-D55C-BF29-5B15-927AA3F6CCA2}" dt="2025-04-21T15:15:26.672" v="2" actId="20577"/>
          <ac:spMkLst>
            <pc:docMk/>
            <pc:sldMk cId="291570476" sldId="260"/>
            <ac:spMk id="3" creationId="{9624A5CE-3CD4-12AC-2FD7-791D4FA689C4}"/>
          </ac:spMkLst>
        </pc:spChg>
      </pc:sldChg>
    </pc:docChg>
  </pc:docChgLst>
  <pc:docChgLst>
    <pc:chgData name="Franklin, Kelly" userId="S::kelfran@siue.edu::464bf25f-2fa8-45c0-980d-2420b1773dcf" providerId="AD" clId="Web-{F06C4EA7-56BF-AFBB-D9A4-968FAB5969FD}"/>
    <pc:docChg chg="delSld modSld">
      <pc:chgData name="Franklin, Kelly" userId="S::kelfran@siue.edu::464bf25f-2fa8-45c0-980d-2420b1773dcf" providerId="AD" clId="Web-{F06C4EA7-56BF-AFBB-D9A4-968FAB5969FD}" dt="2025-06-03T20:45:40.494" v="415" actId="1076"/>
      <pc:docMkLst>
        <pc:docMk/>
      </pc:docMkLst>
      <pc:sldChg chg="modSp">
        <pc:chgData name="Franklin, Kelly" userId="S::kelfran@siue.edu::464bf25f-2fa8-45c0-980d-2420b1773dcf" providerId="AD" clId="Web-{F06C4EA7-56BF-AFBB-D9A4-968FAB5969FD}" dt="2025-06-03T20:45:40.494" v="415" actId="1076"/>
        <pc:sldMkLst>
          <pc:docMk/>
          <pc:sldMk cId="136157128" sldId="258"/>
        </pc:sldMkLst>
        <pc:spChg chg="mod">
          <ac:chgData name="Franklin, Kelly" userId="S::kelfran@siue.edu::464bf25f-2fa8-45c0-980d-2420b1773dcf" providerId="AD" clId="Web-{F06C4EA7-56BF-AFBB-D9A4-968FAB5969FD}" dt="2025-06-03T20:45:40.494" v="415" actId="1076"/>
          <ac:spMkLst>
            <pc:docMk/>
            <pc:sldMk cId="136157128" sldId="258"/>
            <ac:spMk id="2" creationId="{37E8C5A9-8DA7-DD14-5158-689D87CA42EC}"/>
          </ac:spMkLst>
        </pc:spChg>
      </pc:sldChg>
      <pc:sldChg chg="modSp">
        <pc:chgData name="Franklin, Kelly" userId="S::kelfran@siue.edu::464bf25f-2fa8-45c0-980d-2420b1773dcf" providerId="AD" clId="Web-{F06C4EA7-56BF-AFBB-D9A4-968FAB5969FD}" dt="2025-06-03T20:35:14.237" v="21" actId="20577"/>
        <pc:sldMkLst>
          <pc:docMk/>
          <pc:sldMk cId="2176180808" sldId="262"/>
        </pc:sldMkLst>
        <pc:spChg chg="mod">
          <ac:chgData name="Franklin, Kelly" userId="S::kelfran@siue.edu::464bf25f-2fa8-45c0-980d-2420b1773dcf" providerId="AD" clId="Web-{F06C4EA7-56BF-AFBB-D9A4-968FAB5969FD}" dt="2025-06-03T20:35:14.237" v="21" actId="20577"/>
          <ac:spMkLst>
            <pc:docMk/>
            <pc:sldMk cId="2176180808" sldId="262"/>
            <ac:spMk id="8" creationId="{C7E927F5-AFD6-370A-E4E1-B3F3C97860E4}"/>
          </ac:spMkLst>
        </pc:spChg>
      </pc:sldChg>
      <pc:sldChg chg="addSp modSp">
        <pc:chgData name="Franklin, Kelly" userId="S::kelfran@siue.edu::464bf25f-2fa8-45c0-980d-2420b1773dcf" providerId="AD" clId="Web-{F06C4EA7-56BF-AFBB-D9A4-968FAB5969FD}" dt="2025-06-03T20:45:33.775" v="414" actId="1076"/>
        <pc:sldMkLst>
          <pc:docMk/>
          <pc:sldMk cId="771400332" sldId="267"/>
        </pc:sldMkLst>
        <pc:spChg chg="mod">
          <ac:chgData name="Franklin, Kelly" userId="S::kelfran@siue.edu::464bf25f-2fa8-45c0-980d-2420b1773dcf" providerId="AD" clId="Web-{F06C4EA7-56BF-AFBB-D9A4-968FAB5969FD}" dt="2025-06-03T20:45:33.775" v="414" actId="1076"/>
          <ac:spMkLst>
            <pc:docMk/>
            <pc:sldMk cId="771400332" sldId="267"/>
            <ac:spMk id="3" creationId="{531484ED-613A-4E92-FBF0-2B6D313B1A4D}"/>
          </ac:spMkLst>
        </pc:spChg>
        <pc:picChg chg="add mod modCrop">
          <ac:chgData name="Franklin, Kelly" userId="S::kelfran@siue.edu::464bf25f-2fa8-45c0-980d-2420b1773dcf" providerId="AD" clId="Web-{F06C4EA7-56BF-AFBB-D9A4-968FAB5969FD}" dt="2025-06-03T20:41:56.423" v="409"/>
          <ac:picMkLst>
            <pc:docMk/>
            <pc:sldMk cId="771400332" sldId="267"/>
            <ac:picMk id="4" creationId="{1C9643DE-922F-FA3D-A422-D6D7D57F4F53}"/>
          </ac:picMkLst>
        </pc:picChg>
      </pc:sldChg>
      <pc:sldChg chg="modSp">
        <pc:chgData name="Franklin, Kelly" userId="S::kelfran@siue.edu::464bf25f-2fa8-45c0-980d-2420b1773dcf" providerId="AD" clId="Web-{F06C4EA7-56BF-AFBB-D9A4-968FAB5969FD}" dt="2025-06-03T20:45:20.399" v="411" actId="20577"/>
        <pc:sldMkLst>
          <pc:docMk/>
          <pc:sldMk cId="1714911826" sldId="269"/>
        </pc:sldMkLst>
        <pc:spChg chg="mod">
          <ac:chgData name="Franklin, Kelly" userId="S::kelfran@siue.edu::464bf25f-2fa8-45c0-980d-2420b1773dcf" providerId="AD" clId="Web-{F06C4EA7-56BF-AFBB-D9A4-968FAB5969FD}" dt="2025-06-03T20:45:20.399" v="411" actId="20577"/>
          <ac:spMkLst>
            <pc:docMk/>
            <pc:sldMk cId="1714911826" sldId="269"/>
            <ac:spMk id="2" creationId="{875ED8B3-86F0-EB8C-E5C7-C994A5D0B45E}"/>
          </ac:spMkLst>
        </pc:spChg>
      </pc:sldChg>
      <pc:sldChg chg="del">
        <pc:chgData name="Franklin, Kelly" userId="S::kelfran@siue.edu::464bf25f-2fa8-45c0-980d-2420b1773dcf" providerId="AD" clId="Web-{F06C4EA7-56BF-AFBB-D9A4-968FAB5969FD}" dt="2025-06-03T20:22:07.194" v="0"/>
        <pc:sldMkLst>
          <pc:docMk/>
          <pc:sldMk cId="2559696241" sldId="270"/>
        </pc:sldMkLst>
      </pc:sldChg>
    </pc:docChg>
  </pc:docChgLst>
  <pc:docChgLst>
    <pc:chgData name="Franklin, Kelly" userId="S::kelfran@siue.edu::464bf25f-2fa8-45c0-980d-2420b1773dcf" providerId="AD" clId="Web-{09713603-80C6-BA27-A285-68DF0F9FFBCD}"/>
    <pc:docChg chg="modSld">
      <pc:chgData name="Franklin, Kelly" userId="S::kelfran@siue.edu::464bf25f-2fa8-45c0-980d-2420b1773dcf" providerId="AD" clId="Web-{09713603-80C6-BA27-A285-68DF0F9FFBCD}" dt="2025-04-28T19:02:06.288" v="477" actId="20577"/>
      <pc:docMkLst>
        <pc:docMk/>
      </pc:docMkLst>
      <pc:sldChg chg="addSp delSp modSp">
        <pc:chgData name="Franklin, Kelly" userId="S::kelfran@siue.edu::464bf25f-2fa8-45c0-980d-2420b1773dcf" providerId="AD" clId="Web-{09713603-80C6-BA27-A285-68DF0F9FFBCD}" dt="2025-04-28T18:24:48.103" v="32"/>
        <pc:sldMkLst>
          <pc:docMk/>
          <pc:sldMk cId="109857222" sldId="256"/>
        </pc:sldMkLst>
        <pc:spChg chg="mod">
          <ac:chgData name="Franklin, Kelly" userId="S::kelfran@siue.edu::464bf25f-2fa8-45c0-980d-2420b1773dcf" providerId="AD" clId="Web-{09713603-80C6-BA27-A285-68DF0F9FFBCD}" dt="2025-04-28T18:24:40.087" v="29" actId="1076"/>
          <ac:spMkLst>
            <pc:docMk/>
            <pc:sldMk cId="109857222" sldId="256"/>
            <ac:spMk id="2" creationId="{00000000-0000-0000-0000-000000000000}"/>
          </ac:spMkLst>
        </pc:spChg>
        <pc:spChg chg="del mod">
          <ac:chgData name="Franklin, Kelly" userId="S::kelfran@siue.edu::464bf25f-2fa8-45c0-980d-2420b1773dcf" providerId="AD" clId="Web-{09713603-80C6-BA27-A285-68DF0F9FFBCD}" dt="2025-04-28T18:19:05.122" v="17"/>
          <ac:spMkLst>
            <pc:docMk/>
            <pc:sldMk cId="109857222" sldId="256"/>
            <ac:spMk id="3" creationId="{00000000-0000-0000-0000-000000000000}"/>
          </ac:spMkLst>
        </pc:spChg>
        <pc:picChg chg="add mod modCrop">
          <ac:chgData name="Franklin, Kelly" userId="S::kelfran@siue.edu::464bf25f-2fa8-45c0-980d-2420b1773dcf" providerId="AD" clId="Web-{09713603-80C6-BA27-A285-68DF0F9FFBCD}" dt="2025-04-28T18:24:48.103" v="32"/>
          <ac:picMkLst>
            <pc:docMk/>
            <pc:sldMk cId="109857222" sldId="256"/>
            <ac:picMk id="4" creationId="{95FF3E68-ED54-C904-F23B-B25B77C450CB}"/>
          </ac:picMkLst>
        </pc:picChg>
      </pc:sldChg>
      <pc:sldChg chg="addSp modSp">
        <pc:chgData name="Franklin, Kelly" userId="S::kelfran@siue.edu::464bf25f-2fa8-45c0-980d-2420b1773dcf" providerId="AD" clId="Web-{09713603-80C6-BA27-A285-68DF0F9FFBCD}" dt="2025-04-28T18:45:09.564" v="100"/>
        <pc:sldMkLst>
          <pc:docMk/>
          <pc:sldMk cId="136157128" sldId="258"/>
        </pc:sldMkLst>
        <pc:spChg chg="mod">
          <ac:chgData name="Franklin, Kelly" userId="S::kelfran@siue.edu::464bf25f-2fa8-45c0-980d-2420b1773dcf" providerId="AD" clId="Web-{09713603-80C6-BA27-A285-68DF0F9FFBCD}" dt="2025-04-28T18:26:04.906" v="84" actId="1076"/>
          <ac:spMkLst>
            <pc:docMk/>
            <pc:sldMk cId="136157128" sldId="258"/>
            <ac:spMk id="2" creationId="{37E8C5A9-8DA7-DD14-5158-689D87CA42EC}"/>
          </ac:spMkLst>
        </pc:spChg>
        <pc:picChg chg="add mod modCrop">
          <ac:chgData name="Franklin, Kelly" userId="S::kelfran@siue.edu::464bf25f-2fa8-45c0-980d-2420b1773dcf" providerId="AD" clId="Web-{09713603-80C6-BA27-A285-68DF0F9FFBCD}" dt="2025-04-28T18:45:09.564" v="100"/>
          <ac:picMkLst>
            <pc:docMk/>
            <pc:sldMk cId="136157128" sldId="258"/>
            <ac:picMk id="3" creationId="{C38F57BA-14A5-943F-6C89-C27F9050A4C2}"/>
          </ac:picMkLst>
        </pc:picChg>
      </pc:sldChg>
      <pc:sldChg chg="modSp">
        <pc:chgData name="Franklin, Kelly" userId="S::kelfran@siue.edu::464bf25f-2fa8-45c0-980d-2420b1773dcf" providerId="AD" clId="Web-{09713603-80C6-BA27-A285-68DF0F9FFBCD}" dt="2025-04-28T18:53:38.348" v="264" actId="14100"/>
        <pc:sldMkLst>
          <pc:docMk/>
          <pc:sldMk cId="317320811" sldId="259"/>
        </pc:sldMkLst>
        <pc:spChg chg="mod">
          <ac:chgData name="Franklin, Kelly" userId="S::kelfran@siue.edu::464bf25f-2fa8-45c0-980d-2420b1773dcf" providerId="AD" clId="Web-{09713603-80C6-BA27-A285-68DF0F9FFBCD}" dt="2025-04-28T18:53:38.348" v="264" actId="14100"/>
          <ac:spMkLst>
            <pc:docMk/>
            <pc:sldMk cId="317320811" sldId="259"/>
            <ac:spMk id="7" creationId="{FBB9B99E-03D6-BE5B-D25E-599603EFF0F6}"/>
          </ac:spMkLst>
        </pc:spChg>
      </pc:sldChg>
      <pc:sldChg chg="modSp">
        <pc:chgData name="Franklin, Kelly" userId="S::kelfran@siue.edu::464bf25f-2fa8-45c0-980d-2420b1773dcf" providerId="AD" clId="Web-{09713603-80C6-BA27-A285-68DF0F9FFBCD}" dt="2025-04-28T18:46:07.457" v="108" actId="20577"/>
        <pc:sldMkLst>
          <pc:docMk/>
          <pc:sldMk cId="291570476" sldId="260"/>
        </pc:sldMkLst>
        <pc:spChg chg="mod">
          <ac:chgData name="Franklin, Kelly" userId="S::kelfran@siue.edu::464bf25f-2fa8-45c0-980d-2420b1773dcf" providerId="AD" clId="Web-{09713603-80C6-BA27-A285-68DF0F9FFBCD}" dt="2025-04-28T18:46:07.457" v="108" actId="20577"/>
          <ac:spMkLst>
            <pc:docMk/>
            <pc:sldMk cId="291570476" sldId="260"/>
            <ac:spMk id="3" creationId="{9624A5CE-3CD4-12AC-2FD7-791D4FA689C4}"/>
          </ac:spMkLst>
        </pc:spChg>
      </pc:sldChg>
      <pc:sldChg chg="modSp">
        <pc:chgData name="Franklin, Kelly" userId="S::kelfran@siue.edu::464bf25f-2fa8-45c0-980d-2420b1773dcf" providerId="AD" clId="Web-{09713603-80C6-BA27-A285-68DF0F9FFBCD}" dt="2025-04-28T18:55:32.993" v="354" actId="20577"/>
        <pc:sldMkLst>
          <pc:docMk/>
          <pc:sldMk cId="2176180808" sldId="262"/>
        </pc:sldMkLst>
        <pc:spChg chg="mod">
          <ac:chgData name="Franklin, Kelly" userId="S::kelfran@siue.edu::464bf25f-2fa8-45c0-980d-2420b1773dcf" providerId="AD" clId="Web-{09713603-80C6-BA27-A285-68DF0F9FFBCD}" dt="2025-04-28T18:54:04.880" v="271" actId="20577"/>
          <ac:spMkLst>
            <pc:docMk/>
            <pc:sldMk cId="2176180808" sldId="262"/>
            <ac:spMk id="3" creationId="{12F5B8E4-64BD-E6E8-F4BA-90F9B0AD97DB}"/>
          </ac:spMkLst>
        </pc:spChg>
        <pc:spChg chg="mod">
          <ac:chgData name="Franklin, Kelly" userId="S::kelfran@siue.edu::464bf25f-2fa8-45c0-980d-2420b1773dcf" providerId="AD" clId="Web-{09713603-80C6-BA27-A285-68DF0F9FFBCD}" dt="2025-04-28T18:55:32.993" v="354" actId="20577"/>
          <ac:spMkLst>
            <pc:docMk/>
            <pc:sldMk cId="2176180808" sldId="262"/>
            <ac:spMk id="8" creationId="{C7E927F5-AFD6-370A-E4E1-B3F3C97860E4}"/>
          </ac:spMkLst>
        </pc:spChg>
        <pc:picChg chg="mod">
          <ac:chgData name="Franklin, Kelly" userId="S::kelfran@siue.edu::464bf25f-2fa8-45c0-980d-2420b1773dcf" providerId="AD" clId="Web-{09713603-80C6-BA27-A285-68DF0F9FFBCD}" dt="2025-04-28T18:54:52.866" v="325" actId="1076"/>
          <ac:picMkLst>
            <pc:docMk/>
            <pc:sldMk cId="2176180808" sldId="262"/>
            <ac:picMk id="4" creationId="{93D7DAB8-DBD7-86D4-1780-6C26C52B74AD}"/>
          </ac:picMkLst>
        </pc:picChg>
      </pc:sldChg>
      <pc:sldChg chg="modSp">
        <pc:chgData name="Franklin, Kelly" userId="S::kelfran@siue.edu::464bf25f-2fa8-45c0-980d-2420b1773dcf" providerId="AD" clId="Web-{09713603-80C6-BA27-A285-68DF0F9FFBCD}" dt="2025-04-28T19:02:06.288" v="477" actId="20577"/>
        <pc:sldMkLst>
          <pc:docMk/>
          <pc:sldMk cId="584426442" sldId="263"/>
        </pc:sldMkLst>
        <pc:spChg chg="mod">
          <ac:chgData name="Franklin, Kelly" userId="S::kelfran@siue.edu::464bf25f-2fa8-45c0-980d-2420b1773dcf" providerId="AD" clId="Web-{09713603-80C6-BA27-A285-68DF0F9FFBCD}" dt="2025-04-28T19:02:06.288" v="477" actId="20577"/>
          <ac:spMkLst>
            <pc:docMk/>
            <pc:sldMk cId="584426442" sldId="263"/>
            <ac:spMk id="3" creationId="{9BE9574D-CB0A-9100-E641-707480949305}"/>
          </ac:spMkLst>
        </pc:spChg>
      </pc:sldChg>
      <pc:sldChg chg="modSp">
        <pc:chgData name="Franklin, Kelly" userId="S::kelfran@siue.edu::464bf25f-2fa8-45c0-980d-2420b1773dcf" providerId="AD" clId="Web-{09713603-80C6-BA27-A285-68DF0F9FFBCD}" dt="2025-04-28T18:57:01.496" v="446" actId="20577"/>
        <pc:sldMkLst>
          <pc:docMk/>
          <pc:sldMk cId="2507620508" sldId="272"/>
        </pc:sldMkLst>
        <pc:spChg chg="mod">
          <ac:chgData name="Franklin, Kelly" userId="S::kelfran@siue.edu::464bf25f-2fa8-45c0-980d-2420b1773dcf" providerId="AD" clId="Web-{09713603-80C6-BA27-A285-68DF0F9FFBCD}" dt="2025-04-28T18:57:01.496" v="446" actId="20577"/>
          <ac:spMkLst>
            <pc:docMk/>
            <pc:sldMk cId="2507620508" sldId="272"/>
            <ac:spMk id="3" creationId="{22535EF2-C4CD-A606-21F9-9ABDF38355B7}"/>
          </ac:spMkLst>
        </pc:spChg>
      </pc:sldChg>
    </pc:docChg>
  </pc:docChgLst>
  <pc:docChgLst>
    <pc:chgData name="Franklin, Kelly" userId="S::kelfran@siue.edu::464bf25f-2fa8-45c0-980d-2420b1773dcf" providerId="AD" clId="Web-{06C5E19F-D62A-2851-676B-56BD5326342E}"/>
    <pc:docChg chg="modSld addMainMaster delMainMaster">
      <pc:chgData name="Franklin, Kelly" userId="S::kelfran@siue.edu::464bf25f-2fa8-45c0-980d-2420b1773dcf" providerId="AD" clId="Web-{06C5E19F-D62A-2851-676B-56BD5326342E}" dt="2025-04-08T15:30:19.498" v="449" actId="1076"/>
      <pc:docMkLst>
        <pc:docMk/>
      </pc:docMkLst>
      <pc:sldChg chg="addSp delSp modSp mod modClrScheme delDesignElem chgLayout">
        <pc:chgData name="Franklin, Kelly" userId="S::kelfran@siue.edu::464bf25f-2fa8-45c0-980d-2420b1773dcf" providerId="AD" clId="Web-{06C5E19F-D62A-2851-676B-56BD5326342E}" dt="2025-04-08T15:13:50.668" v="46"/>
        <pc:sldMkLst>
          <pc:docMk/>
          <pc:sldMk cId="109857222" sldId="256"/>
        </pc:sldMkLst>
        <pc:spChg chg="mod ord">
          <ac:chgData name="Franklin, Kelly" userId="S::kelfran@siue.edu::464bf25f-2fa8-45c0-980d-2420b1773dcf" providerId="AD" clId="Web-{06C5E19F-D62A-2851-676B-56BD5326342E}" dt="2025-04-08T15:13:50.668" v="46"/>
          <ac:spMkLst>
            <pc:docMk/>
            <pc:sldMk cId="109857222" sldId="256"/>
            <ac:spMk id="2" creationId="{00000000-0000-0000-0000-000000000000}"/>
          </ac:spMkLst>
        </pc:spChg>
        <pc:spChg chg="mod ord">
          <ac:chgData name="Franklin, Kelly" userId="S::kelfran@siue.edu::464bf25f-2fa8-45c0-980d-2420b1773dcf" providerId="AD" clId="Web-{06C5E19F-D62A-2851-676B-56BD5326342E}" dt="2025-04-08T15:13:50.668" v="46"/>
          <ac:spMkLst>
            <pc:docMk/>
            <pc:sldMk cId="109857222" sldId="256"/>
            <ac:spMk id="3" creationId="{00000000-0000-0000-0000-000000000000}"/>
          </ac:spMkLst>
        </pc:spChg>
        <pc:spChg chg="add del">
          <ac:chgData name="Franklin, Kelly" userId="S::kelfran@siue.edu::464bf25f-2fa8-45c0-980d-2420b1773dcf" providerId="AD" clId="Web-{06C5E19F-D62A-2851-676B-56BD5326342E}" dt="2025-04-08T15:13:50.668" v="46"/>
          <ac:spMkLst>
            <pc:docMk/>
            <pc:sldMk cId="109857222" sldId="256"/>
            <ac:spMk id="8" creationId="{C7EFAAB5-34A3-C2FC-70BA-7720CC8ADBAC}"/>
          </ac:spMkLst>
        </pc:spChg>
        <pc:spChg chg="add del">
          <ac:chgData name="Franklin, Kelly" userId="S::kelfran@siue.edu::464bf25f-2fa8-45c0-980d-2420b1773dcf" providerId="AD" clId="Web-{06C5E19F-D62A-2851-676B-56BD5326342E}" dt="2025-04-08T15:13:50.668" v="46"/>
          <ac:spMkLst>
            <pc:docMk/>
            <pc:sldMk cId="109857222" sldId="256"/>
            <ac:spMk id="10" creationId="{A8A44BC8-2508-4575-75F6-0ED3F11E721E}"/>
          </ac:spMkLst>
        </pc:spChg>
        <pc:spChg chg="add del">
          <ac:chgData name="Franklin, Kelly" userId="S::kelfran@siue.edu::464bf25f-2fa8-45c0-980d-2420b1773dcf" providerId="AD" clId="Web-{06C5E19F-D62A-2851-676B-56BD5326342E}" dt="2025-04-08T15:13:50.668" v="46"/>
          <ac:spMkLst>
            <pc:docMk/>
            <pc:sldMk cId="109857222" sldId="256"/>
            <ac:spMk id="12" creationId="{74BCF1CC-D6F1-21D9-307D-C36BA9E87FB8}"/>
          </ac:spMkLst>
        </pc:spChg>
      </pc:sldChg>
      <pc:sldChg chg="modSp mod modClrScheme chgLayout">
        <pc:chgData name="Franklin, Kelly" userId="S::kelfran@siue.edu::464bf25f-2fa8-45c0-980d-2420b1773dcf" providerId="AD" clId="Web-{06C5E19F-D62A-2851-676B-56BD5326342E}" dt="2025-04-08T15:21:57.270" v="164" actId="20577"/>
        <pc:sldMkLst>
          <pc:docMk/>
          <pc:sldMk cId="2921447270" sldId="257"/>
        </pc:sldMkLst>
        <pc:spChg chg="mod ord">
          <ac:chgData name="Franklin, Kelly" userId="S::kelfran@siue.edu::464bf25f-2fa8-45c0-980d-2420b1773dcf" providerId="AD" clId="Web-{06C5E19F-D62A-2851-676B-56BD5326342E}" dt="2025-04-08T15:13:50.668" v="46"/>
          <ac:spMkLst>
            <pc:docMk/>
            <pc:sldMk cId="2921447270" sldId="257"/>
            <ac:spMk id="2" creationId="{9DD06671-63BD-A055-792D-585BBB91F8C1}"/>
          </ac:spMkLst>
        </pc:spChg>
        <pc:spChg chg="mod ord">
          <ac:chgData name="Franklin, Kelly" userId="S::kelfran@siue.edu::464bf25f-2fa8-45c0-980d-2420b1773dcf" providerId="AD" clId="Web-{06C5E19F-D62A-2851-676B-56BD5326342E}" dt="2025-04-08T15:21:57.270" v="164" actId="20577"/>
          <ac:spMkLst>
            <pc:docMk/>
            <pc:sldMk cId="2921447270" sldId="257"/>
            <ac:spMk id="3" creationId="{D93034B7-4A5E-1F0F-6D9D-EBB28F730851}"/>
          </ac:spMkLst>
        </pc:spChg>
      </pc:sldChg>
      <pc:sldChg chg="addSp delSp modSp mod setBg modClrScheme setClrOvrMap delDesignElem chgLayout">
        <pc:chgData name="Franklin, Kelly" userId="S::kelfran@siue.edu::464bf25f-2fa8-45c0-980d-2420b1773dcf" providerId="AD" clId="Web-{06C5E19F-D62A-2851-676B-56BD5326342E}" dt="2025-04-08T15:19:11.267" v="61" actId="14100"/>
        <pc:sldMkLst>
          <pc:docMk/>
          <pc:sldMk cId="136157128" sldId="258"/>
        </pc:sldMkLst>
        <pc:spChg chg="mod ord">
          <ac:chgData name="Franklin, Kelly" userId="S::kelfran@siue.edu::464bf25f-2fa8-45c0-980d-2420b1773dcf" providerId="AD" clId="Web-{06C5E19F-D62A-2851-676B-56BD5326342E}" dt="2025-04-08T15:19:11.267" v="61" actId="14100"/>
          <ac:spMkLst>
            <pc:docMk/>
            <pc:sldMk cId="136157128" sldId="258"/>
            <ac:spMk id="2" creationId="{37E8C5A9-8DA7-DD14-5158-689D87CA42EC}"/>
          </ac:spMkLst>
        </pc:spChg>
        <pc:spChg chg="add del">
          <ac:chgData name="Franklin, Kelly" userId="S::kelfran@siue.edu::464bf25f-2fa8-45c0-980d-2420b1773dcf" providerId="AD" clId="Web-{06C5E19F-D62A-2851-676B-56BD5326342E}" dt="2025-04-08T14:12:08.306" v="2"/>
          <ac:spMkLst>
            <pc:docMk/>
            <pc:sldMk cId="136157128" sldId="258"/>
            <ac:spMk id="3" creationId="{00C9C164-EF1B-8D45-2C5E-BEB27ECCA197}"/>
          </ac:spMkLst>
        </pc:spChg>
        <pc:spChg chg="del">
          <ac:chgData name="Franklin, Kelly" userId="S::kelfran@siue.edu::464bf25f-2fa8-45c0-980d-2420b1773dcf" providerId="AD" clId="Web-{06C5E19F-D62A-2851-676B-56BD5326342E}" dt="2025-04-08T14:12:28.010" v="7"/>
          <ac:spMkLst>
            <pc:docMk/>
            <pc:sldMk cId="136157128" sldId="258"/>
            <ac:spMk id="4" creationId="{167CF883-93D1-F39D-D99B-CD781354C264}"/>
          </ac:spMkLst>
        </pc:spChg>
        <pc:spChg chg="add del mod">
          <ac:chgData name="Franklin, Kelly" userId="S::kelfran@siue.edu::464bf25f-2fa8-45c0-980d-2420b1773dcf" providerId="AD" clId="Web-{06C5E19F-D62A-2851-676B-56BD5326342E}" dt="2025-04-08T14:12:22.072" v="6"/>
          <ac:spMkLst>
            <pc:docMk/>
            <pc:sldMk cId="136157128" sldId="258"/>
            <ac:spMk id="8" creationId="{04715F69-AE70-1BA0-AE48-1CFB87366A90}"/>
          </ac:spMkLst>
        </pc:spChg>
        <pc:spChg chg="add del ord">
          <ac:chgData name="Franklin, Kelly" userId="S::kelfran@siue.edu::464bf25f-2fa8-45c0-980d-2420b1773dcf" providerId="AD" clId="Web-{06C5E19F-D62A-2851-676B-56BD5326342E}" dt="2025-04-08T15:14:23.184" v="51"/>
          <ac:spMkLst>
            <pc:docMk/>
            <pc:sldMk cId="136157128" sldId="258"/>
            <ac:spMk id="10" creationId="{774A975B-A886-5202-0489-6965514A0D14}"/>
          </ac:spMkLst>
        </pc:spChg>
        <pc:spChg chg="add del ord">
          <ac:chgData name="Franklin, Kelly" userId="S::kelfran@siue.edu::464bf25f-2fa8-45c0-980d-2420b1773dcf" providerId="AD" clId="Web-{06C5E19F-D62A-2851-676B-56BD5326342E}" dt="2025-04-08T15:14:23.184" v="51"/>
          <ac:spMkLst>
            <pc:docMk/>
            <pc:sldMk cId="136157128" sldId="258"/>
            <ac:spMk id="12" creationId="{EA67E988-5919-57BB-C7DE-D3EAD38A3045}"/>
          </ac:spMkLst>
        </pc:spChg>
        <pc:spChg chg="add del ord">
          <ac:chgData name="Franklin, Kelly" userId="S::kelfran@siue.edu::464bf25f-2fa8-45c0-980d-2420b1773dcf" providerId="AD" clId="Web-{06C5E19F-D62A-2851-676B-56BD5326342E}" dt="2025-04-08T15:14:23.184" v="51"/>
          <ac:spMkLst>
            <pc:docMk/>
            <pc:sldMk cId="136157128" sldId="258"/>
            <ac:spMk id="14" creationId="{B7E2F724-2FB3-4D1D-A730-739B8654C030}"/>
          </ac:spMkLst>
        </pc:spChg>
        <pc:spChg chg="add del">
          <ac:chgData name="Franklin, Kelly" userId="S::kelfran@siue.edu::464bf25f-2fa8-45c0-980d-2420b1773dcf" providerId="AD" clId="Web-{06C5E19F-D62A-2851-676B-56BD5326342E}" dt="2025-04-08T15:14:23.184" v="51"/>
          <ac:spMkLst>
            <pc:docMk/>
            <pc:sldMk cId="136157128" sldId="258"/>
            <ac:spMk id="16" creationId="{B2C335F7-F61C-4EB4-80F2-4B1438FE66BB}"/>
          </ac:spMkLst>
        </pc:spChg>
        <pc:spChg chg="add del">
          <ac:chgData name="Franklin, Kelly" userId="S::kelfran@siue.edu::464bf25f-2fa8-45c0-980d-2420b1773dcf" providerId="AD" clId="Web-{06C5E19F-D62A-2851-676B-56BD5326342E}" dt="2025-04-08T15:14:23.184" v="50"/>
          <ac:spMkLst>
            <pc:docMk/>
            <pc:sldMk cId="136157128" sldId="258"/>
            <ac:spMk id="21" creationId="{774A975B-A886-5202-0489-6965514A0D14}"/>
          </ac:spMkLst>
        </pc:spChg>
        <pc:spChg chg="add del">
          <ac:chgData name="Franklin, Kelly" userId="S::kelfran@siue.edu::464bf25f-2fa8-45c0-980d-2420b1773dcf" providerId="AD" clId="Web-{06C5E19F-D62A-2851-676B-56BD5326342E}" dt="2025-04-08T15:14:23.184" v="50"/>
          <ac:spMkLst>
            <pc:docMk/>
            <pc:sldMk cId="136157128" sldId="258"/>
            <ac:spMk id="23" creationId="{EA67E988-5919-57BB-C7DE-D3EAD38A3045}"/>
          </ac:spMkLst>
        </pc:spChg>
        <pc:spChg chg="add del">
          <ac:chgData name="Franklin, Kelly" userId="S::kelfran@siue.edu::464bf25f-2fa8-45c0-980d-2420b1773dcf" providerId="AD" clId="Web-{06C5E19F-D62A-2851-676B-56BD5326342E}" dt="2025-04-08T15:14:23.184" v="50"/>
          <ac:spMkLst>
            <pc:docMk/>
            <pc:sldMk cId="136157128" sldId="258"/>
            <ac:spMk id="25" creationId="{E20BB609-EF92-42DB-836C-0699A590B5CF}"/>
          </ac:spMkLst>
        </pc:spChg>
        <pc:spChg chg="add del">
          <ac:chgData name="Franklin, Kelly" userId="S::kelfran@siue.edu::464bf25f-2fa8-45c0-980d-2420b1773dcf" providerId="AD" clId="Web-{06C5E19F-D62A-2851-676B-56BD5326342E}" dt="2025-04-08T15:14:23.184" v="50"/>
          <ac:spMkLst>
            <pc:docMk/>
            <pc:sldMk cId="136157128" sldId="258"/>
            <ac:spMk id="27" creationId="{67B3E2DB-180D-4752-BBB6-987822D6BC7D}"/>
          </ac:spMkLst>
        </pc:spChg>
        <pc:spChg chg="add del">
          <ac:chgData name="Franklin, Kelly" userId="S::kelfran@siue.edu::464bf25f-2fa8-45c0-980d-2420b1773dcf" providerId="AD" clId="Web-{06C5E19F-D62A-2851-676B-56BD5326342E}" dt="2025-04-08T15:14:23.184" v="50"/>
          <ac:spMkLst>
            <pc:docMk/>
            <pc:sldMk cId="136157128" sldId="258"/>
            <ac:spMk id="29" creationId="{B2C335F7-F61C-4EB4-80F2-4B1438FE66BB}"/>
          </ac:spMkLst>
        </pc:spChg>
        <pc:spChg chg="add del">
          <ac:chgData name="Franklin, Kelly" userId="S::kelfran@siue.edu::464bf25f-2fa8-45c0-980d-2420b1773dcf" providerId="AD" clId="Web-{06C5E19F-D62A-2851-676B-56BD5326342E}" dt="2025-04-08T15:18:31.579" v="57"/>
          <ac:spMkLst>
            <pc:docMk/>
            <pc:sldMk cId="136157128" sldId="258"/>
            <ac:spMk id="31" creationId="{774A975B-A886-5202-0489-6965514A0D14}"/>
          </ac:spMkLst>
        </pc:spChg>
        <pc:spChg chg="add del">
          <ac:chgData name="Franklin, Kelly" userId="S::kelfran@siue.edu::464bf25f-2fa8-45c0-980d-2420b1773dcf" providerId="AD" clId="Web-{06C5E19F-D62A-2851-676B-56BD5326342E}" dt="2025-04-08T15:18:31.579" v="57"/>
          <ac:spMkLst>
            <pc:docMk/>
            <pc:sldMk cId="136157128" sldId="258"/>
            <ac:spMk id="32" creationId="{EA67E988-5919-57BB-C7DE-D3EAD38A3045}"/>
          </ac:spMkLst>
        </pc:spChg>
        <pc:spChg chg="add del">
          <ac:chgData name="Franklin, Kelly" userId="S::kelfran@siue.edu::464bf25f-2fa8-45c0-980d-2420b1773dcf" providerId="AD" clId="Web-{06C5E19F-D62A-2851-676B-56BD5326342E}" dt="2025-04-08T15:18:31.579" v="57"/>
          <ac:spMkLst>
            <pc:docMk/>
            <pc:sldMk cId="136157128" sldId="258"/>
            <ac:spMk id="33" creationId="{E20BB609-EF92-42DB-836C-0699A590B5CF}"/>
          </ac:spMkLst>
        </pc:spChg>
        <pc:spChg chg="add del ord">
          <ac:chgData name="Franklin, Kelly" userId="S::kelfran@siue.edu::464bf25f-2fa8-45c0-980d-2420b1773dcf" providerId="AD" clId="Web-{06C5E19F-D62A-2851-676B-56BD5326342E}" dt="2025-04-08T15:18:31.579" v="57"/>
          <ac:spMkLst>
            <pc:docMk/>
            <pc:sldMk cId="136157128" sldId="258"/>
            <ac:spMk id="34" creationId="{637992A9-1E8C-4E57-B4F4-EE2D38E504A2}"/>
          </ac:spMkLst>
        </pc:spChg>
        <pc:spChg chg="add del">
          <ac:chgData name="Franklin, Kelly" userId="S::kelfran@siue.edu::464bf25f-2fa8-45c0-980d-2420b1773dcf" providerId="AD" clId="Web-{06C5E19F-D62A-2851-676B-56BD5326342E}" dt="2025-04-08T15:18:31.579" v="57"/>
          <ac:spMkLst>
            <pc:docMk/>
            <pc:sldMk cId="136157128" sldId="258"/>
            <ac:spMk id="35" creationId="{B2C335F7-F61C-4EB4-80F2-4B1438FE66BB}"/>
          </ac:spMkLst>
        </pc:spChg>
        <pc:spChg chg="del">
          <ac:chgData name="Franklin, Kelly" userId="S::kelfran@siue.edu::464bf25f-2fa8-45c0-980d-2420b1773dcf" providerId="AD" clId="Web-{06C5E19F-D62A-2851-676B-56BD5326342E}" dt="2025-04-08T15:18:53.345" v="60"/>
          <ac:spMkLst>
            <pc:docMk/>
            <pc:sldMk cId="136157128" sldId="258"/>
            <ac:spMk id="40" creationId="{774A975B-A886-5202-0489-6965514A0D14}"/>
          </ac:spMkLst>
        </pc:spChg>
        <pc:spChg chg="add del">
          <ac:chgData name="Franklin, Kelly" userId="S::kelfran@siue.edu::464bf25f-2fa8-45c0-980d-2420b1773dcf" providerId="AD" clId="Web-{06C5E19F-D62A-2851-676B-56BD5326342E}" dt="2025-04-08T15:18:53.345" v="60"/>
          <ac:spMkLst>
            <pc:docMk/>
            <pc:sldMk cId="136157128" sldId="258"/>
            <ac:spMk id="42" creationId="{EA67E988-5919-57BB-C7DE-D3EAD38A3045}"/>
          </ac:spMkLst>
        </pc:spChg>
        <pc:spChg chg="add del">
          <ac:chgData name="Franklin, Kelly" userId="S::kelfran@siue.edu::464bf25f-2fa8-45c0-980d-2420b1773dcf" providerId="AD" clId="Web-{06C5E19F-D62A-2851-676B-56BD5326342E}" dt="2025-04-08T15:18:53.345" v="60"/>
          <ac:spMkLst>
            <pc:docMk/>
            <pc:sldMk cId="136157128" sldId="258"/>
            <ac:spMk id="44" creationId="{E73AF435-44C8-C44B-9352-ACFA393E2F29}"/>
          </ac:spMkLst>
        </pc:spChg>
        <pc:spChg chg="add del">
          <ac:chgData name="Franklin, Kelly" userId="S::kelfran@siue.edu::464bf25f-2fa8-45c0-980d-2420b1773dcf" providerId="AD" clId="Web-{06C5E19F-D62A-2851-676B-56BD5326342E}" dt="2025-04-08T15:18:53.345" v="60"/>
          <ac:spMkLst>
            <pc:docMk/>
            <pc:sldMk cId="136157128" sldId="258"/>
            <ac:spMk id="46" creationId="{288058DF-7580-C88F-23F0-429412309B31}"/>
          </ac:spMkLst>
        </pc:spChg>
        <pc:spChg chg="add del">
          <ac:chgData name="Franklin, Kelly" userId="S::kelfran@siue.edu::464bf25f-2fa8-45c0-980d-2420b1773dcf" providerId="AD" clId="Web-{06C5E19F-D62A-2851-676B-56BD5326342E}" dt="2025-04-08T15:18:53.345" v="60"/>
          <ac:spMkLst>
            <pc:docMk/>
            <pc:sldMk cId="136157128" sldId="258"/>
            <ac:spMk id="48" creationId="{43F82943-4565-9E0E-E9DB-5B7B417E670A}"/>
          </ac:spMkLst>
        </pc:spChg>
        <pc:spChg chg="add">
          <ac:chgData name="Franklin, Kelly" userId="S::kelfran@siue.edu::464bf25f-2fa8-45c0-980d-2420b1773dcf" providerId="AD" clId="Web-{06C5E19F-D62A-2851-676B-56BD5326342E}" dt="2025-04-08T15:18:53.345" v="60"/>
          <ac:spMkLst>
            <pc:docMk/>
            <pc:sldMk cId="136157128" sldId="258"/>
            <ac:spMk id="53" creationId="{774A975B-A886-5202-0489-6965514A0D14}"/>
          </ac:spMkLst>
        </pc:spChg>
        <pc:spChg chg="add">
          <ac:chgData name="Franklin, Kelly" userId="S::kelfran@siue.edu::464bf25f-2fa8-45c0-980d-2420b1773dcf" providerId="AD" clId="Web-{06C5E19F-D62A-2851-676B-56BD5326342E}" dt="2025-04-08T15:18:53.345" v="60"/>
          <ac:spMkLst>
            <pc:docMk/>
            <pc:sldMk cId="136157128" sldId="258"/>
            <ac:spMk id="55" creationId="{EA67E988-5919-57BB-C7DE-D3EAD38A3045}"/>
          </ac:spMkLst>
        </pc:spChg>
        <pc:spChg chg="add">
          <ac:chgData name="Franklin, Kelly" userId="S::kelfran@siue.edu::464bf25f-2fa8-45c0-980d-2420b1773dcf" providerId="AD" clId="Web-{06C5E19F-D62A-2851-676B-56BD5326342E}" dt="2025-04-08T15:18:53.345" v="60"/>
          <ac:spMkLst>
            <pc:docMk/>
            <pc:sldMk cId="136157128" sldId="258"/>
            <ac:spMk id="57" creationId="{FAF3766F-DEF3-4802-BB0D-7A18EDD9704F}"/>
          </ac:spMkLst>
        </pc:spChg>
        <pc:spChg chg="add">
          <ac:chgData name="Franklin, Kelly" userId="S::kelfran@siue.edu::464bf25f-2fa8-45c0-980d-2420b1773dcf" providerId="AD" clId="Web-{06C5E19F-D62A-2851-676B-56BD5326342E}" dt="2025-04-08T15:18:53.345" v="60"/>
          <ac:spMkLst>
            <pc:docMk/>
            <pc:sldMk cId="136157128" sldId="258"/>
            <ac:spMk id="59" creationId="{BD0C058D-27D4-3139-E199-E2C11099B62C}"/>
          </ac:spMkLst>
        </pc:spChg>
        <pc:spChg chg="add">
          <ac:chgData name="Franklin, Kelly" userId="S::kelfran@siue.edu::464bf25f-2fa8-45c0-980d-2420b1773dcf" providerId="AD" clId="Web-{06C5E19F-D62A-2851-676B-56BD5326342E}" dt="2025-04-08T15:18:53.345" v="60"/>
          <ac:spMkLst>
            <pc:docMk/>
            <pc:sldMk cId="136157128" sldId="258"/>
            <ac:spMk id="61" creationId="{E94E0531-D614-3CB6-996E-FF0184A33A54}"/>
          </ac:spMkLst>
        </pc:spChg>
        <pc:picChg chg="add del mod ord modVis">
          <ac:chgData name="Franklin, Kelly" userId="S::kelfran@siue.edu::464bf25f-2fa8-45c0-980d-2420b1773dcf" providerId="AD" clId="Web-{06C5E19F-D62A-2851-676B-56BD5326342E}" dt="2025-04-08T15:12:45.355" v="44"/>
          <ac:picMkLst>
            <pc:docMk/>
            <pc:sldMk cId="136157128" sldId="258"/>
            <ac:picMk id="3" creationId="{61FC7BF3-3121-0244-3F09-7B36D419CB3A}"/>
          </ac:picMkLst>
        </pc:picChg>
        <pc:picChg chg="add del mod">
          <ac:chgData name="Franklin, Kelly" userId="S::kelfran@siue.edu::464bf25f-2fa8-45c0-980d-2420b1773dcf" providerId="AD" clId="Web-{06C5E19F-D62A-2851-676B-56BD5326342E}" dt="2025-04-08T15:16:57.109" v="54"/>
          <ac:picMkLst>
            <pc:docMk/>
            <pc:sldMk cId="136157128" sldId="258"/>
            <ac:picMk id="4" creationId="{DCBF02FB-E0D1-B4A3-3D85-B2A6953AFE88}"/>
          </ac:picMkLst>
        </pc:picChg>
        <pc:picChg chg="add mod">
          <ac:chgData name="Franklin, Kelly" userId="S::kelfran@siue.edu::464bf25f-2fa8-45c0-980d-2420b1773dcf" providerId="AD" clId="Web-{06C5E19F-D62A-2851-676B-56BD5326342E}" dt="2025-04-08T15:18:38.204" v="59" actId="1076"/>
          <ac:picMkLst>
            <pc:docMk/>
            <pc:sldMk cId="136157128" sldId="258"/>
            <ac:picMk id="5" creationId="{3F87DCBF-211B-9B27-1AEB-9D8762D49ED3}"/>
          </ac:picMkLst>
        </pc:picChg>
        <pc:picChg chg="add del mod ord">
          <ac:chgData name="Franklin, Kelly" userId="S::kelfran@siue.edu::464bf25f-2fa8-45c0-980d-2420b1773dcf" providerId="AD" clId="Web-{06C5E19F-D62A-2851-676B-56BD5326342E}" dt="2025-04-08T14:12:05.134" v="1"/>
          <ac:picMkLst>
            <pc:docMk/>
            <pc:sldMk cId="136157128" sldId="258"/>
            <ac:picMk id="5" creationId="{CA3396A3-5C4C-FF1A-9EB5-32F2E3CBC755}"/>
          </ac:picMkLst>
        </pc:picChg>
        <pc:picChg chg="add del mod ord">
          <ac:chgData name="Franklin, Kelly" userId="S::kelfran@siue.edu::464bf25f-2fa8-45c0-980d-2420b1773dcf" providerId="AD" clId="Web-{06C5E19F-D62A-2851-676B-56BD5326342E}" dt="2025-04-08T14:12:15.759" v="5"/>
          <ac:picMkLst>
            <pc:docMk/>
            <pc:sldMk cId="136157128" sldId="258"/>
            <ac:picMk id="6" creationId="{B3414099-92BE-F0EC-8B82-12AB59B4700D}"/>
          </ac:picMkLst>
        </pc:picChg>
        <pc:picChg chg="add del">
          <ac:chgData name="Franklin, Kelly" userId="S::kelfran@siue.edu::464bf25f-2fa8-45c0-980d-2420b1773dcf" providerId="AD" clId="Web-{06C5E19F-D62A-2851-676B-56BD5326342E}" dt="2025-04-08T14:12:30.994" v="8"/>
          <ac:picMkLst>
            <pc:docMk/>
            <pc:sldMk cId="136157128" sldId="258"/>
            <ac:picMk id="7" creationId="{1EB9F3C4-DB7D-31F0-1F59-12902AE04A7C}"/>
          </ac:picMkLst>
        </pc:picChg>
      </pc:sldChg>
      <pc:sldChg chg="modSp mod modClrScheme chgLayout">
        <pc:chgData name="Franklin, Kelly" userId="S::kelfran@siue.edu::464bf25f-2fa8-45c0-980d-2420b1773dcf" providerId="AD" clId="Web-{06C5E19F-D62A-2851-676B-56BD5326342E}" dt="2025-04-08T15:13:50.668" v="46"/>
        <pc:sldMkLst>
          <pc:docMk/>
          <pc:sldMk cId="317320811" sldId="259"/>
        </pc:sldMkLst>
        <pc:spChg chg="mod ord">
          <ac:chgData name="Franklin, Kelly" userId="S::kelfran@siue.edu::464bf25f-2fa8-45c0-980d-2420b1773dcf" providerId="AD" clId="Web-{06C5E19F-D62A-2851-676B-56BD5326342E}" dt="2025-04-08T15:13:50.668" v="46"/>
          <ac:spMkLst>
            <pc:docMk/>
            <pc:sldMk cId="317320811" sldId="259"/>
            <ac:spMk id="2" creationId="{EBCCA972-04F7-4DEF-61CC-15E9F993C5C8}"/>
          </ac:spMkLst>
        </pc:spChg>
        <pc:spChg chg="mod ord">
          <ac:chgData name="Franklin, Kelly" userId="S::kelfran@siue.edu::464bf25f-2fa8-45c0-980d-2420b1773dcf" providerId="AD" clId="Web-{06C5E19F-D62A-2851-676B-56BD5326342E}" dt="2025-04-08T15:13:50.668" v="46"/>
          <ac:spMkLst>
            <pc:docMk/>
            <pc:sldMk cId="317320811" sldId="259"/>
            <ac:spMk id="3" creationId="{E6C159AF-DC6B-4C72-1E40-B282CAD48038}"/>
          </ac:spMkLst>
        </pc:spChg>
      </pc:sldChg>
      <pc:sldChg chg="modSp mod modClrScheme chgLayout">
        <pc:chgData name="Franklin, Kelly" userId="S::kelfran@siue.edu::464bf25f-2fa8-45c0-980d-2420b1773dcf" providerId="AD" clId="Web-{06C5E19F-D62A-2851-676B-56BD5326342E}" dt="2025-04-08T15:24:43.383" v="218" actId="20577"/>
        <pc:sldMkLst>
          <pc:docMk/>
          <pc:sldMk cId="291570476" sldId="260"/>
        </pc:sldMkLst>
        <pc:spChg chg="mod ord">
          <ac:chgData name="Franklin, Kelly" userId="S::kelfran@siue.edu::464bf25f-2fa8-45c0-980d-2420b1773dcf" providerId="AD" clId="Web-{06C5E19F-D62A-2851-676B-56BD5326342E}" dt="2025-04-08T15:13:50.668" v="46"/>
          <ac:spMkLst>
            <pc:docMk/>
            <pc:sldMk cId="291570476" sldId="260"/>
            <ac:spMk id="2" creationId="{FC1152E3-10E2-2F76-9353-BF2E4CBAAE3C}"/>
          </ac:spMkLst>
        </pc:spChg>
        <pc:spChg chg="mod ord">
          <ac:chgData name="Franklin, Kelly" userId="S::kelfran@siue.edu::464bf25f-2fa8-45c0-980d-2420b1773dcf" providerId="AD" clId="Web-{06C5E19F-D62A-2851-676B-56BD5326342E}" dt="2025-04-08T15:24:43.383" v="218" actId="20577"/>
          <ac:spMkLst>
            <pc:docMk/>
            <pc:sldMk cId="291570476" sldId="260"/>
            <ac:spMk id="3" creationId="{9624A5CE-3CD4-12AC-2FD7-791D4FA689C4}"/>
          </ac:spMkLst>
        </pc:spChg>
      </pc:sldChg>
      <pc:sldChg chg="modSp mod modClrScheme chgLayout">
        <pc:chgData name="Franklin, Kelly" userId="S::kelfran@siue.edu::464bf25f-2fa8-45c0-980d-2420b1773dcf" providerId="AD" clId="Web-{06C5E19F-D62A-2851-676B-56BD5326342E}" dt="2025-04-08T15:26:44.010" v="305" actId="20577"/>
        <pc:sldMkLst>
          <pc:docMk/>
          <pc:sldMk cId="1379633868" sldId="261"/>
        </pc:sldMkLst>
        <pc:spChg chg="mod ord">
          <ac:chgData name="Franklin, Kelly" userId="S::kelfran@siue.edu::464bf25f-2fa8-45c0-980d-2420b1773dcf" providerId="AD" clId="Web-{06C5E19F-D62A-2851-676B-56BD5326342E}" dt="2025-04-08T15:13:50.668" v="46"/>
          <ac:spMkLst>
            <pc:docMk/>
            <pc:sldMk cId="1379633868" sldId="261"/>
            <ac:spMk id="2" creationId="{A1687113-720A-0706-62AD-5F50DE9DC3AB}"/>
          </ac:spMkLst>
        </pc:spChg>
        <pc:spChg chg="mod ord">
          <ac:chgData name="Franklin, Kelly" userId="S::kelfran@siue.edu::464bf25f-2fa8-45c0-980d-2420b1773dcf" providerId="AD" clId="Web-{06C5E19F-D62A-2851-676B-56BD5326342E}" dt="2025-04-08T15:26:44.010" v="305" actId="20577"/>
          <ac:spMkLst>
            <pc:docMk/>
            <pc:sldMk cId="1379633868" sldId="261"/>
            <ac:spMk id="3" creationId="{CD900B4F-0BF1-6162-23B2-C79B6F757540}"/>
          </ac:spMkLst>
        </pc:spChg>
      </pc:sldChg>
      <pc:sldChg chg="modSp mod modClrScheme chgLayout">
        <pc:chgData name="Franklin, Kelly" userId="S::kelfran@siue.edu::464bf25f-2fa8-45c0-980d-2420b1773dcf" providerId="AD" clId="Web-{06C5E19F-D62A-2851-676B-56BD5326342E}" dt="2025-04-08T15:25:51.993" v="274" actId="20577"/>
        <pc:sldMkLst>
          <pc:docMk/>
          <pc:sldMk cId="2176180808" sldId="262"/>
        </pc:sldMkLst>
        <pc:spChg chg="mod ord">
          <ac:chgData name="Franklin, Kelly" userId="S::kelfran@siue.edu::464bf25f-2fa8-45c0-980d-2420b1773dcf" providerId="AD" clId="Web-{06C5E19F-D62A-2851-676B-56BD5326342E}" dt="2025-04-08T15:13:50.668" v="46"/>
          <ac:spMkLst>
            <pc:docMk/>
            <pc:sldMk cId="2176180808" sldId="262"/>
            <ac:spMk id="2" creationId="{B5144B8D-EE6B-ED89-3B3D-151BA2B2142A}"/>
          </ac:spMkLst>
        </pc:spChg>
        <pc:spChg chg="mod ord">
          <ac:chgData name="Franklin, Kelly" userId="S::kelfran@siue.edu::464bf25f-2fa8-45c0-980d-2420b1773dcf" providerId="AD" clId="Web-{06C5E19F-D62A-2851-676B-56BD5326342E}" dt="2025-04-08T15:13:50.668" v="46"/>
          <ac:spMkLst>
            <pc:docMk/>
            <pc:sldMk cId="2176180808" sldId="262"/>
            <ac:spMk id="3" creationId="{12F5B8E4-64BD-E6E8-F4BA-90F9B0AD97DB}"/>
          </ac:spMkLst>
        </pc:spChg>
        <pc:spChg chg="mod">
          <ac:chgData name="Franklin, Kelly" userId="S::kelfran@siue.edu::464bf25f-2fa8-45c0-980d-2420b1773dcf" providerId="AD" clId="Web-{06C5E19F-D62A-2851-676B-56BD5326342E}" dt="2025-04-08T15:25:51.993" v="274" actId="20577"/>
          <ac:spMkLst>
            <pc:docMk/>
            <pc:sldMk cId="2176180808" sldId="262"/>
            <ac:spMk id="8" creationId="{C7E927F5-AFD6-370A-E4E1-B3F3C97860E4}"/>
          </ac:spMkLst>
        </pc:spChg>
      </pc:sldChg>
      <pc:sldChg chg="modSp mod modClrScheme chgLayout">
        <pc:chgData name="Franklin, Kelly" userId="S::kelfran@siue.edu::464bf25f-2fa8-45c0-980d-2420b1773dcf" providerId="AD" clId="Web-{06C5E19F-D62A-2851-676B-56BD5326342E}" dt="2025-04-08T15:13:50.668" v="46"/>
        <pc:sldMkLst>
          <pc:docMk/>
          <pc:sldMk cId="584426442" sldId="263"/>
        </pc:sldMkLst>
        <pc:spChg chg="mod ord">
          <ac:chgData name="Franklin, Kelly" userId="S::kelfran@siue.edu::464bf25f-2fa8-45c0-980d-2420b1773dcf" providerId="AD" clId="Web-{06C5E19F-D62A-2851-676B-56BD5326342E}" dt="2025-04-08T15:13:50.668" v="46"/>
          <ac:spMkLst>
            <pc:docMk/>
            <pc:sldMk cId="584426442" sldId="263"/>
            <ac:spMk id="2" creationId="{6E9E96F2-549E-AC61-8282-692F48E43125}"/>
          </ac:spMkLst>
        </pc:spChg>
        <pc:spChg chg="mod ord">
          <ac:chgData name="Franklin, Kelly" userId="S::kelfran@siue.edu::464bf25f-2fa8-45c0-980d-2420b1773dcf" providerId="AD" clId="Web-{06C5E19F-D62A-2851-676B-56BD5326342E}" dt="2025-04-08T15:13:50.668" v="46"/>
          <ac:spMkLst>
            <pc:docMk/>
            <pc:sldMk cId="584426442" sldId="263"/>
            <ac:spMk id="3" creationId="{9BE9574D-CB0A-9100-E641-707480949305}"/>
          </ac:spMkLst>
        </pc:spChg>
      </pc:sldChg>
      <pc:sldChg chg="modSp mod modClrScheme chgLayout">
        <pc:chgData name="Franklin, Kelly" userId="S::kelfran@siue.edu::464bf25f-2fa8-45c0-980d-2420b1773dcf" providerId="AD" clId="Web-{06C5E19F-D62A-2851-676B-56BD5326342E}" dt="2025-04-08T15:13:50.668" v="46"/>
        <pc:sldMkLst>
          <pc:docMk/>
          <pc:sldMk cId="1929957270" sldId="264"/>
        </pc:sldMkLst>
        <pc:spChg chg="mod ord">
          <ac:chgData name="Franklin, Kelly" userId="S::kelfran@siue.edu::464bf25f-2fa8-45c0-980d-2420b1773dcf" providerId="AD" clId="Web-{06C5E19F-D62A-2851-676B-56BD5326342E}" dt="2025-04-08T15:13:50.668" v="46"/>
          <ac:spMkLst>
            <pc:docMk/>
            <pc:sldMk cId="1929957270" sldId="264"/>
            <ac:spMk id="2" creationId="{00E64C83-8D89-A393-873D-B87AE7BFFAEB}"/>
          </ac:spMkLst>
        </pc:spChg>
        <pc:spChg chg="mod ord">
          <ac:chgData name="Franklin, Kelly" userId="S::kelfran@siue.edu::464bf25f-2fa8-45c0-980d-2420b1773dcf" providerId="AD" clId="Web-{06C5E19F-D62A-2851-676B-56BD5326342E}" dt="2025-04-08T15:13:50.668" v="46"/>
          <ac:spMkLst>
            <pc:docMk/>
            <pc:sldMk cId="1929957270" sldId="264"/>
            <ac:spMk id="3" creationId="{0BED1859-721B-44CE-DBB8-3DE2285C1888}"/>
          </ac:spMkLst>
        </pc:spChg>
      </pc:sldChg>
      <pc:sldChg chg="modSp mod modClrScheme chgLayout">
        <pc:chgData name="Franklin, Kelly" userId="S::kelfran@siue.edu::464bf25f-2fa8-45c0-980d-2420b1773dcf" providerId="AD" clId="Web-{06C5E19F-D62A-2851-676B-56BD5326342E}" dt="2025-04-08T15:13:50.668" v="46"/>
        <pc:sldMkLst>
          <pc:docMk/>
          <pc:sldMk cId="1710073208" sldId="266"/>
        </pc:sldMkLst>
        <pc:spChg chg="mod ord">
          <ac:chgData name="Franklin, Kelly" userId="S::kelfran@siue.edu::464bf25f-2fa8-45c0-980d-2420b1773dcf" providerId="AD" clId="Web-{06C5E19F-D62A-2851-676B-56BD5326342E}" dt="2025-04-08T15:13:50.668" v="46"/>
          <ac:spMkLst>
            <pc:docMk/>
            <pc:sldMk cId="1710073208" sldId="266"/>
            <ac:spMk id="2" creationId="{12D1E987-2456-CDDA-AEFF-C11987EBF443}"/>
          </ac:spMkLst>
        </pc:spChg>
        <pc:spChg chg="mod ord">
          <ac:chgData name="Franklin, Kelly" userId="S::kelfran@siue.edu::464bf25f-2fa8-45c0-980d-2420b1773dcf" providerId="AD" clId="Web-{06C5E19F-D62A-2851-676B-56BD5326342E}" dt="2025-04-08T15:13:50.668" v="46"/>
          <ac:spMkLst>
            <pc:docMk/>
            <pc:sldMk cId="1710073208" sldId="266"/>
            <ac:spMk id="3" creationId="{92BB1B75-B607-A1A3-CE1B-9A2718FC4142}"/>
          </ac:spMkLst>
        </pc:spChg>
      </pc:sldChg>
      <pc:sldChg chg="modSp mod modClrScheme chgLayout">
        <pc:chgData name="Franklin, Kelly" userId="S::kelfran@siue.edu::464bf25f-2fa8-45c0-980d-2420b1773dcf" providerId="AD" clId="Web-{06C5E19F-D62A-2851-676B-56BD5326342E}" dt="2025-04-08T15:13:50.668" v="46"/>
        <pc:sldMkLst>
          <pc:docMk/>
          <pc:sldMk cId="771400332" sldId="267"/>
        </pc:sldMkLst>
        <pc:spChg chg="mod ord">
          <ac:chgData name="Franklin, Kelly" userId="S::kelfran@siue.edu::464bf25f-2fa8-45c0-980d-2420b1773dcf" providerId="AD" clId="Web-{06C5E19F-D62A-2851-676B-56BD5326342E}" dt="2025-04-08T15:13:50.668" v="46"/>
          <ac:spMkLst>
            <pc:docMk/>
            <pc:sldMk cId="771400332" sldId="267"/>
            <ac:spMk id="2" creationId="{5BA8B554-5D11-4C41-CA49-F0A7BE8908B2}"/>
          </ac:spMkLst>
        </pc:spChg>
        <pc:spChg chg="mod ord">
          <ac:chgData name="Franklin, Kelly" userId="S::kelfran@siue.edu::464bf25f-2fa8-45c0-980d-2420b1773dcf" providerId="AD" clId="Web-{06C5E19F-D62A-2851-676B-56BD5326342E}" dt="2025-04-08T15:13:50.668" v="46"/>
          <ac:spMkLst>
            <pc:docMk/>
            <pc:sldMk cId="771400332" sldId="267"/>
            <ac:spMk id="3" creationId="{531484ED-613A-4E92-FBF0-2B6D313B1A4D}"/>
          </ac:spMkLst>
        </pc:spChg>
      </pc:sldChg>
      <pc:sldChg chg="modSp mod modClrScheme chgLayout">
        <pc:chgData name="Franklin, Kelly" userId="S::kelfran@siue.edu::464bf25f-2fa8-45c0-980d-2420b1773dcf" providerId="AD" clId="Web-{06C5E19F-D62A-2851-676B-56BD5326342E}" dt="2025-04-08T15:24:51.570" v="219" actId="20577"/>
        <pc:sldMkLst>
          <pc:docMk/>
          <pc:sldMk cId="3117962640" sldId="268"/>
        </pc:sldMkLst>
        <pc:spChg chg="mod ord">
          <ac:chgData name="Franklin, Kelly" userId="S::kelfran@siue.edu::464bf25f-2fa8-45c0-980d-2420b1773dcf" providerId="AD" clId="Web-{06C5E19F-D62A-2851-676B-56BD5326342E}" dt="2025-04-08T15:13:50.668" v="46"/>
          <ac:spMkLst>
            <pc:docMk/>
            <pc:sldMk cId="3117962640" sldId="268"/>
            <ac:spMk id="2" creationId="{0782098D-EAFD-EFEE-8C31-5422C7BC98B3}"/>
          </ac:spMkLst>
        </pc:spChg>
        <pc:spChg chg="mod ord">
          <ac:chgData name="Franklin, Kelly" userId="S::kelfran@siue.edu::464bf25f-2fa8-45c0-980d-2420b1773dcf" providerId="AD" clId="Web-{06C5E19F-D62A-2851-676B-56BD5326342E}" dt="2025-04-08T15:24:51.570" v="219" actId="20577"/>
          <ac:spMkLst>
            <pc:docMk/>
            <pc:sldMk cId="3117962640" sldId="268"/>
            <ac:spMk id="3" creationId="{8DF6E080-0B6C-7E6C-1EE3-3712D3180BB4}"/>
          </ac:spMkLst>
        </pc:spChg>
      </pc:sldChg>
      <pc:sldChg chg="mod modClrScheme chgLayout">
        <pc:chgData name="Franklin, Kelly" userId="S::kelfran@siue.edu::464bf25f-2fa8-45c0-980d-2420b1773dcf" providerId="AD" clId="Web-{06C5E19F-D62A-2851-676B-56BD5326342E}" dt="2025-04-08T15:13:50.668" v="46"/>
        <pc:sldMkLst>
          <pc:docMk/>
          <pc:sldMk cId="1714911826" sldId="269"/>
        </pc:sldMkLst>
      </pc:sldChg>
      <pc:sldChg chg="addSp modSp mod modClrScheme chgLayout">
        <pc:chgData name="Franklin, Kelly" userId="S::kelfran@siue.edu::464bf25f-2fa8-45c0-980d-2420b1773dcf" providerId="AD" clId="Web-{06C5E19F-D62A-2851-676B-56BD5326342E}" dt="2025-04-08T15:30:19.498" v="449" actId="1076"/>
        <pc:sldMkLst>
          <pc:docMk/>
          <pc:sldMk cId="2559696241" sldId="270"/>
        </pc:sldMkLst>
        <pc:spChg chg="add mod">
          <ac:chgData name="Franklin, Kelly" userId="S::kelfran@siue.edu::464bf25f-2fa8-45c0-980d-2420b1773dcf" providerId="AD" clId="Web-{06C5E19F-D62A-2851-676B-56BD5326342E}" dt="2025-04-08T15:30:17.139" v="448" actId="1076"/>
          <ac:spMkLst>
            <pc:docMk/>
            <pc:sldMk cId="2559696241" sldId="270"/>
            <ac:spMk id="4" creationId="{B682FCBB-C96A-48DD-523D-24A22D339C13}"/>
          </ac:spMkLst>
        </pc:spChg>
        <pc:spChg chg="add mod">
          <ac:chgData name="Franklin, Kelly" userId="S::kelfran@siue.edu::464bf25f-2fa8-45c0-980d-2420b1773dcf" providerId="AD" clId="Web-{06C5E19F-D62A-2851-676B-56BD5326342E}" dt="2025-04-08T15:30:19.498" v="449" actId="1076"/>
          <ac:spMkLst>
            <pc:docMk/>
            <pc:sldMk cId="2559696241" sldId="270"/>
            <ac:spMk id="5" creationId="{0EE400AF-9896-E54E-989D-816027396D7E}"/>
          </ac:spMkLst>
        </pc:spChg>
        <pc:picChg chg="mod modCrop">
          <ac:chgData name="Franklin, Kelly" userId="S::kelfran@siue.edu::464bf25f-2fa8-45c0-980d-2420b1773dcf" providerId="AD" clId="Web-{06C5E19F-D62A-2851-676B-56BD5326342E}" dt="2025-04-08T15:30:09.592" v="446" actId="1076"/>
          <ac:picMkLst>
            <pc:docMk/>
            <pc:sldMk cId="2559696241" sldId="270"/>
            <ac:picMk id="2" creationId="{649C9AB6-3B1D-DF89-34F4-5243508D5155}"/>
          </ac:picMkLst>
        </pc:picChg>
        <pc:picChg chg="mod">
          <ac:chgData name="Franklin, Kelly" userId="S::kelfran@siue.edu::464bf25f-2fa8-45c0-980d-2420b1773dcf" providerId="AD" clId="Web-{06C5E19F-D62A-2851-676B-56BD5326342E}" dt="2025-04-08T15:30:11.748" v="447" actId="1076"/>
          <ac:picMkLst>
            <pc:docMk/>
            <pc:sldMk cId="2559696241" sldId="270"/>
            <ac:picMk id="3" creationId="{45A766A8-63CE-C560-6EA1-21674D9EF1F9}"/>
          </ac:picMkLst>
        </pc:picChg>
      </pc:sldChg>
      <pc:sldChg chg="mod modClrScheme chgLayout">
        <pc:chgData name="Franklin, Kelly" userId="S::kelfran@siue.edu::464bf25f-2fa8-45c0-980d-2420b1773dcf" providerId="AD" clId="Web-{06C5E19F-D62A-2851-676B-56BD5326342E}" dt="2025-04-08T15:13:50.668" v="46"/>
        <pc:sldMkLst>
          <pc:docMk/>
          <pc:sldMk cId="2709923782" sldId="271"/>
        </pc:sldMkLst>
      </pc:sldChg>
      <pc:sldMasterChg chg="add del addSldLayout delSldLayout">
        <pc:chgData name="Franklin, Kelly" userId="S::kelfran@siue.edu::464bf25f-2fa8-45c0-980d-2420b1773dcf" providerId="AD" clId="Web-{06C5E19F-D62A-2851-676B-56BD5326342E}" dt="2025-04-08T15:13:50.668" v="46"/>
        <pc:sldMasterMkLst>
          <pc:docMk/>
          <pc:sldMasterMk cId="1891528908" sldId="2147483695"/>
        </pc:sldMasterMkLst>
        <pc:sldLayoutChg chg="add del">
          <pc:chgData name="Franklin, Kelly" userId="S::kelfran@siue.edu::464bf25f-2fa8-45c0-980d-2420b1773dcf" providerId="AD" clId="Web-{06C5E19F-D62A-2851-676B-56BD5326342E}" dt="2025-04-08T15:13:50.668" v="46"/>
          <pc:sldLayoutMkLst>
            <pc:docMk/>
            <pc:sldMasterMk cId="1891528908" sldId="2147483695"/>
            <pc:sldLayoutMk cId="639855545" sldId="2147483684"/>
          </pc:sldLayoutMkLst>
        </pc:sldLayoutChg>
        <pc:sldLayoutChg chg="add del">
          <pc:chgData name="Franklin, Kelly" userId="S::kelfran@siue.edu::464bf25f-2fa8-45c0-980d-2420b1773dcf" providerId="AD" clId="Web-{06C5E19F-D62A-2851-676B-56BD5326342E}" dt="2025-04-08T15:13:50.668" v="46"/>
          <pc:sldLayoutMkLst>
            <pc:docMk/>
            <pc:sldMasterMk cId="1891528908" sldId="2147483695"/>
            <pc:sldLayoutMk cId="2113891098" sldId="2147483685"/>
          </pc:sldLayoutMkLst>
        </pc:sldLayoutChg>
        <pc:sldLayoutChg chg="add del">
          <pc:chgData name="Franklin, Kelly" userId="S::kelfran@siue.edu::464bf25f-2fa8-45c0-980d-2420b1773dcf" providerId="AD" clId="Web-{06C5E19F-D62A-2851-676B-56BD5326342E}" dt="2025-04-08T15:13:50.668" v="46"/>
          <pc:sldLayoutMkLst>
            <pc:docMk/>
            <pc:sldMasterMk cId="1891528908" sldId="2147483695"/>
            <pc:sldLayoutMk cId="399521206" sldId="2147483686"/>
          </pc:sldLayoutMkLst>
        </pc:sldLayoutChg>
        <pc:sldLayoutChg chg="add del">
          <pc:chgData name="Franklin, Kelly" userId="S::kelfran@siue.edu::464bf25f-2fa8-45c0-980d-2420b1773dcf" providerId="AD" clId="Web-{06C5E19F-D62A-2851-676B-56BD5326342E}" dt="2025-04-08T15:13:50.668" v="46"/>
          <pc:sldLayoutMkLst>
            <pc:docMk/>
            <pc:sldMasterMk cId="1891528908" sldId="2147483695"/>
            <pc:sldLayoutMk cId="936545987" sldId="2147483687"/>
          </pc:sldLayoutMkLst>
        </pc:sldLayoutChg>
        <pc:sldLayoutChg chg="add del">
          <pc:chgData name="Franklin, Kelly" userId="S::kelfran@siue.edu::464bf25f-2fa8-45c0-980d-2420b1773dcf" providerId="AD" clId="Web-{06C5E19F-D62A-2851-676B-56BD5326342E}" dt="2025-04-08T15:13:50.668" v="46"/>
          <pc:sldLayoutMkLst>
            <pc:docMk/>
            <pc:sldMasterMk cId="1891528908" sldId="2147483695"/>
            <pc:sldLayoutMk cId="164610913" sldId="2147483688"/>
          </pc:sldLayoutMkLst>
        </pc:sldLayoutChg>
        <pc:sldLayoutChg chg="add del">
          <pc:chgData name="Franklin, Kelly" userId="S::kelfran@siue.edu::464bf25f-2fa8-45c0-980d-2420b1773dcf" providerId="AD" clId="Web-{06C5E19F-D62A-2851-676B-56BD5326342E}" dt="2025-04-08T15:13:50.668" v="46"/>
          <pc:sldLayoutMkLst>
            <pc:docMk/>
            <pc:sldMasterMk cId="1891528908" sldId="2147483695"/>
            <pc:sldLayoutMk cId="439360044" sldId="2147483689"/>
          </pc:sldLayoutMkLst>
        </pc:sldLayoutChg>
        <pc:sldLayoutChg chg="add del">
          <pc:chgData name="Franklin, Kelly" userId="S::kelfran@siue.edu::464bf25f-2fa8-45c0-980d-2420b1773dcf" providerId="AD" clId="Web-{06C5E19F-D62A-2851-676B-56BD5326342E}" dt="2025-04-08T15:13:50.668" v="46"/>
          <pc:sldLayoutMkLst>
            <pc:docMk/>
            <pc:sldMasterMk cId="1891528908" sldId="2147483695"/>
            <pc:sldLayoutMk cId="1883770766" sldId="2147483690"/>
          </pc:sldLayoutMkLst>
        </pc:sldLayoutChg>
        <pc:sldLayoutChg chg="add del">
          <pc:chgData name="Franklin, Kelly" userId="S::kelfran@siue.edu::464bf25f-2fa8-45c0-980d-2420b1773dcf" providerId="AD" clId="Web-{06C5E19F-D62A-2851-676B-56BD5326342E}" dt="2025-04-08T15:13:50.668" v="46"/>
          <pc:sldLayoutMkLst>
            <pc:docMk/>
            <pc:sldMasterMk cId="1891528908" sldId="2147483695"/>
            <pc:sldLayoutMk cId="2090634385" sldId="2147483691"/>
          </pc:sldLayoutMkLst>
        </pc:sldLayoutChg>
        <pc:sldLayoutChg chg="add del">
          <pc:chgData name="Franklin, Kelly" userId="S::kelfran@siue.edu::464bf25f-2fa8-45c0-980d-2420b1773dcf" providerId="AD" clId="Web-{06C5E19F-D62A-2851-676B-56BD5326342E}" dt="2025-04-08T15:13:50.668" v="46"/>
          <pc:sldLayoutMkLst>
            <pc:docMk/>
            <pc:sldMasterMk cId="1891528908" sldId="2147483695"/>
            <pc:sldLayoutMk cId="2547949423" sldId="2147483692"/>
          </pc:sldLayoutMkLst>
        </pc:sldLayoutChg>
        <pc:sldLayoutChg chg="add del">
          <pc:chgData name="Franklin, Kelly" userId="S::kelfran@siue.edu::464bf25f-2fa8-45c0-980d-2420b1773dcf" providerId="AD" clId="Web-{06C5E19F-D62A-2851-676B-56BD5326342E}" dt="2025-04-08T15:13:50.668" v="46"/>
          <pc:sldLayoutMkLst>
            <pc:docMk/>
            <pc:sldMasterMk cId="1891528908" sldId="2147483695"/>
            <pc:sldLayoutMk cId="2275273116" sldId="2147483693"/>
          </pc:sldLayoutMkLst>
        </pc:sldLayoutChg>
        <pc:sldLayoutChg chg="add del">
          <pc:chgData name="Franklin, Kelly" userId="S::kelfran@siue.edu::464bf25f-2fa8-45c0-980d-2420b1773dcf" providerId="AD" clId="Web-{06C5E19F-D62A-2851-676B-56BD5326342E}" dt="2025-04-08T15:13:50.668" v="46"/>
          <pc:sldLayoutMkLst>
            <pc:docMk/>
            <pc:sldMasterMk cId="1891528908" sldId="2147483695"/>
            <pc:sldLayoutMk cId="2568389929" sldId="2147483694"/>
          </pc:sldLayoutMkLst>
        </pc:sldLayoutChg>
      </pc:sldMasterChg>
      <pc:sldMasterChg chg="add del addSldLayout delSldLayout modSldLayout">
        <pc:chgData name="Franklin, Kelly" userId="S::kelfran@siue.edu::464bf25f-2fa8-45c0-980d-2420b1773dcf" providerId="AD" clId="Web-{06C5E19F-D62A-2851-676B-56BD5326342E}" dt="2025-04-08T15:13:50.668" v="46"/>
        <pc:sldMasterMkLst>
          <pc:docMk/>
          <pc:sldMasterMk cId="2030995615" sldId="2147483696"/>
        </pc:sldMasterMkLst>
        <pc:sldLayoutChg chg="add del mod replId">
          <pc:chgData name="Franklin, Kelly" userId="S::kelfran@siue.edu::464bf25f-2fa8-45c0-980d-2420b1773dcf" providerId="AD" clId="Web-{06C5E19F-D62A-2851-676B-56BD5326342E}" dt="2025-04-08T15:13:50.668" v="46"/>
          <pc:sldLayoutMkLst>
            <pc:docMk/>
            <pc:sldMasterMk cId="2030995615" sldId="2147483696"/>
            <pc:sldLayoutMk cId="1524986930" sldId="2147483697"/>
          </pc:sldLayoutMkLst>
        </pc:sldLayoutChg>
        <pc:sldLayoutChg chg="add del mod replId">
          <pc:chgData name="Franklin, Kelly" userId="S::kelfran@siue.edu::464bf25f-2fa8-45c0-980d-2420b1773dcf" providerId="AD" clId="Web-{06C5E19F-D62A-2851-676B-56BD5326342E}" dt="2025-04-08T15:13:50.668" v="46"/>
          <pc:sldLayoutMkLst>
            <pc:docMk/>
            <pc:sldMasterMk cId="2030995615" sldId="2147483696"/>
            <pc:sldLayoutMk cId="2962227084" sldId="2147483698"/>
          </pc:sldLayoutMkLst>
        </pc:sldLayoutChg>
        <pc:sldLayoutChg chg="add del mod replId">
          <pc:chgData name="Franklin, Kelly" userId="S::kelfran@siue.edu::464bf25f-2fa8-45c0-980d-2420b1773dcf" providerId="AD" clId="Web-{06C5E19F-D62A-2851-676B-56BD5326342E}" dt="2025-04-08T15:13:50.668" v="46"/>
          <pc:sldLayoutMkLst>
            <pc:docMk/>
            <pc:sldMasterMk cId="2030995615" sldId="2147483696"/>
            <pc:sldLayoutMk cId="619130146" sldId="2147483699"/>
          </pc:sldLayoutMkLst>
        </pc:sldLayoutChg>
        <pc:sldLayoutChg chg="add del mod replId">
          <pc:chgData name="Franklin, Kelly" userId="S::kelfran@siue.edu::464bf25f-2fa8-45c0-980d-2420b1773dcf" providerId="AD" clId="Web-{06C5E19F-D62A-2851-676B-56BD5326342E}" dt="2025-04-08T15:13:50.668" v="46"/>
          <pc:sldLayoutMkLst>
            <pc:docMk/>
            <pc:sldMasterMk cId="2030995615" sldId="2147483696"/>
            <pc:sldLayoutMk cId="3685147739" sldId="2147483700"/>
          </pc:sldLayoutMkLst>
        </pc:sldLayoutChg>
        <pc:sldLayoutChg chg="add del mod replId">
          <pc:chgData name="Franklin, Kelly" userId="S::kelfran@siue.edu::464bf25f-2fa8-45c0-980d-2420b1773dcf" providerId="AD" clId="Web-{06C5E19F-D62A-2851-676B-56BD5326342E}" dt="2025-04-08T15:13:50.668" v="46"/>
          <pc:sldLayoutMkLst>
            <pc:docMk/>
            <pc:sldMasterMk cId="2030995615" sldId="2147483696"/>
            <pc:sldLayoutMk cId="1032967861" sldId="2147483701"/>
          </pc:sldLayoutMkLst>
        </pc:sldLayoutChg>
        <pc:sldLayoutChg chg="add del mod replId">
          <pc:chgData name="Franklin, Kelly" userId="S::kelfran@siue.edu::464bf25f-2fa8-45c0-980d-2420b1773dcf" providerId="AD" clId="Web-{06C5E19F-D62A-2851-676B-56BD5326342E}" dt="2025-04-08T15:13:50.668" v="46"/>
          <pc:sldLayoutMkLst>
            <pc:docMk/>
            <pc:sldMasterMk cId="2030995615" sldId="2147483696"/>
            <pc:sldLayoutMk cId="1203286877" sldId="2147483702"/>
          </pc:sldLayoutMkLst>
        </pc:sldLayoutChg>
        <pc:sldLayoutChg chg="add del mod replId">
          <pc:chgData name="Franklin, Kelly" userId="S::kelfran@siue.edu::464bf25f-2fa8-45c0-980d-2420b1773dcf" providerId="AD" clId="Web-{06C5E19F-D62A-2851-676B-56BD5326342E}" dt="2025-04-08T15:13:50.668" v="46"/>
          <pc:sldLayoutMkLst>
            <pc:docMk/>
            <pc:sldMasterMk cId="2030995615" sldId="2147483696"/>
            <pc:sldLayoutMk cId="615753230" sldId="2147483703"/>
          </pc:sldLayoutMkLst>
        </pc:sldLayoutChg>
        <pc:sldLayoutChg chg="add del mod replId">
          <pc:chgData name="Franklin, Kelly" userId="S::kelfran@siue.edu::464bf25f-2fa8-45c0-980d-2420b1773dcf" providerId="AD" clId="Web-{06C5E19F-D62A-2851-676B-56BD5326342E}" dt="2025-04-08T15:13:50.668" v="46"/>
          <pc:sldLayoutMkLst>
            <pc:docMk/>
            <pc:sldMasterMk cId="2030995615" sldId="2147483696"/>
            <pc:sldLayoutMk cId="4032048516" sldId="2147483704"/>
          </pc:sldLayoutMkLst>
        </pc:sldLayoutChg>
        <pc:sldLayoutChg chg="add del mod replId">
          <pc:chgData name="Franklin, Kelly" userId="S::kelfran@siue.edu::464bf25f-2fa8-45c0-980d-2420b1773dcf" providerId="AD" clId="Web-{06C5E19F-D62A-2851-676B-56BD5326342E}" dt="2025-04-08T15:13:50.668" v="46"/>
          <pc:sldLayoutMkLst>
            <pc:docMk/>
            <pc:sldMasterMk cId="2030995615" sldId="2147483696"/>
            <pc:sldLayoutMk cId="339370234" sldId="2147483705"/>
          </pc:sldLayoutMkLst>
        </pc:sldLayoutChg>
        <pc:sldLayoutChg chg="add del mod replId">
          <pc:chgData name="Franklin, Kelly" userId="S::kelfran@siue.edu::464bf25f-2fa8-45c0-980d-2420b1773dcf" providerId="AD" clId="Web-{06C5E19F-D62A-2851-676B-56BD5326342E}" dt="2025-04-08T15:13:50.668" v="46"/>
          <pc:sldLayoutMkLst>
            <pc:docMk/>
            <pc:sldMasterMk cId="2030995615" sldId="2147483696"/>
            <pc:sldLayoutMk cId="726866668" sldId="2147483706"/>
          </pc:sldLayoutMkLst>
        </pc:sldLayoutChg>
        <pc:sldLayoutChg chg="add del mod replId">
          <pc:chgData name="Franklin, Kelly" userId="S::kelfran@siue.edu::464bf25f-2fa8-45c0-980d-2420b1773dcf" providerId="AD" clId="Web-{06C5E19F-D62A-2851-676B-56BD5326342E}" dt="2025-04-08T15:13:50.668" v="46"/>
          <pc:sldLayoutMkLst>
            <pc:docMk/>
            <pc:sldMasterMk cId="2030995615" sldId="2147483696"/>
            <pc:sldLayoutMk cId="1435676175" sldId="2147483707"/>
          </pc:sldLayoutMkLst>
        </pc:sldLayoutChg>
      </pc:sldMasterChg>
    </pc:docChg>
  </pc:docChgLst>
  <pc:docChgLst>
    <pc:chgData name="Franklin, Kelly" userId="S::kelfran@siue.edu::464bf25f-2fa8-45c0-980d-2420b1773dcf" providerId="AD" clId="Web-{1832B83C-B65E-45D4-161C-1AEAA9540821}"/>
    <pc:docChg chg="addSld delSld modSld sldOrd addMainMaster delMainMaster">
      <pc:chgData name="Franklin, Kelly" userId="S::kelfran@siue.edu::464bf25f-2fa8-45c0-980d-2420b1773dcf" providerId="AD" clId="Web-{1832B83C-B65E-45D4-161C-1AEAA9540821}" dt="2025-04-07T21:05:22.656" v="3319" actId="1076"/>
      <pc:docMkLst>
        <pc:docMk/>
      </pc:docMkLst>
      <pc:sldChg chg="addSp delSp modSp mod setBg modClrScheme delDesignElem chgLayout">
        <pc:chgData name="Franklin, Kelly" userId="S::kelfran@siue.edu::464bf25f-2fa8-45c0-980d-2420b1773dcf" providerId="AD" clId="Web-{1832B83C-B65E-45D4-161C-1AEAA9540821}" dt="2025-04-07T20:40:30.722" v="3062" actId="20577"/>
        <pc:sldMkLst>
          <pc:docMk/>
          <pc:sldMk cId="109857222" sldId="256"/>
        </pc:sldMkLst>
        <pc:spChg chg="mod ord">
          <ac:chgData name="Franklin, Kelly" userId="S::kelfran@siue.edu::464bf25f-2fa8-45c0-980d-2420b1773dcf" providerId="AD" clId="Web-{1832B83C-B65E-45D4-161C-1AEAA9540821}" dt="2025-04-07T20:40:30.722" v="3062" actId="20577"/>
          <ac:spMkLst>
            <pc:docMk/>
            <pc:sldMk cId="109857222" sldId="256"/>
            <ac:spMk id="2" creationId="{00000000-0000-0000-0000-000000000000}"/>
          </ac:spMkLst>
        </pc:spChg>
        <pc:spChg chg="mod ord">
          <ac:chgData name="Franklin, Kelly" userId="S::kelfran@siue.edu::464bf25f-2fa8-45c0-980d-2420b1773dcf" providerId="AD" clId="Web-{1832B83C-B65E-45D4-161C-1AEAA9540821}" dt="2025-04-07T20:35:26.301" v="3035"/>
          <ac:spMkLst>
            <pc:docMk/>
            <pc:sldMk cId="109857222" sldId="256"/>
            <ac:spMk id="3" creationId="{00000000-0000-0000-0000-000000000000}"/>
          </ac:spMkLst>
        </pc:spChg>
        <pc:spChg chg="add del">
          <ac:chgData name="Franklin, Kelly" userId="S::kelfran@siue.edu::464bf25f-2fa8-45c0-980d-2420b1773dcf" providerId="AD" clId="Web-{1832B83C-B65E-45D4-161C-1AEAA9540821}" dt="2025-04-07T20:35:26.301" v="3035"/>
          <ac:spMkLst>
            <pc:docMk/>
            <pc:sldMk cId="109857222" sldId="256"/>
            <ac:spMk id="8" creationId="{C7EFAAB5-34A3-C2FC-70BA-7720CC8ADBAC}"/>
          </ac:spMkLst>
        </pc:spChg>
        <pc:spChg chg="add del">
          <ac:chgData name="Franklin, Kelly" userId="S::kelfran@siue.edu::464bf25f-2fa8-45c0-980d-2420b1773dcf" providerId="AD" clId="Web-{1832B83C-B65E-45D4-161C-1AEAA9540821}" dt="2025-04-07T20:35:26.301" v="3035"/>
          <ac:spMkLst>
            <pc:docMk/>
            <pc:sldMk cId="109857222" sldId="256"/>
            <ac:spMk id="10" creationId="{A8A44BC8-2508-4575-75F6-0ED3F11E721E}"/>
          </ac:spMkLst>
        </pc:spChg>
        <pc:spChg chg="add del">
          <ac:chgData name="Franklin, Kelly" userId="S::kelfran@siue.edu::464bf25f-2fa8-45c0-980d-2420b1773dcf" providerId="AD" clId="Web-{1832B83C-B65E-45D4-161C-1AEAA9540821}" dt="2025-04-07T20:35:26.301" v="3035"/>
          <ac:spMkLst>
            <pc:docMk/>
            <pc:sldMk cId="109857222" sldId="256"/>
            <ac:spMk id="12" creationId="{74BCF1CC-D6F1-21D9-307D-C36BA9E87FB8}"/>
          </ac:spMkLst>
        </pc:spChg>
      </pc:sldChg>
      <pc:sldChg chg="new del">
        <pc:chgData name="Franklin, Kelly" userId="S::kelfran@siue.edu::464bf25f-2fa8-45c0-980d-2420b1773dcf" providerId="AD" clId="Web-{1832B83C-B65E-45D4-161C-1AEAA9540821}" dt="2025-04-07T18:36:57.178" v="22"/>
        <pc:sldMkLst>
          <pc:docMk/>
          <pc:sldMk cId="1233704211" sldId="257"/>
        </pc:sldMkLst>
      </pc:sldChg>
      <pc:sldChg chg="new del">
        <pc:chgData name="Franklin, Kelly" userId="S::kelfran@siue.edu::464bf25f-2fa8-45c0-980d-2420b1773dcf" providerId="AD" clId="Web-{1832B83C-B65E-45D4-161C-1AEAA9540821}" dt="2025-04-07T18:37:06.068" v="24"/>
        <pc:sldMkLst>
          <pc:docMk/>
          <pc:sldMk cId="1424438827" sldId="257"/>
        </pc:sldMkLst>
      </pc:sldChg>
      <pc:sldChg chg="modSp new mod setBg modClrScheme chgLayout">
        <pc:chgData name="Franklin, Kelly" userId="S::kelfran@siue.edu::464bf25f-2fa8-45c0-980d-2420b1773dcf" providerId="AD" clId="Web-{1832B83C-B65E-45D4-161C-1AEAA9540821}" dt="2025-04-07T20:40:25.863" v="3061" actId="20577"/>
        <pc:sldMkLst>
          <pc:docMk/>
          <pc:sldMk cId="2921447270" sldId="257"/>
        </pc:sldMkLst>
        <pc:spChg chg="mod ord">
          <ac:chgData name="Franklin, Kelly" userId="S::kelfran@siue.edu::464bf25f-2fa8-45c0-980d-2420b1773dcf" providerId="AD" clId="Web-{1832B83C-B65E-45D4-161C-1AEAA9540821}" dt="2025-04-07T20:40:25.863" v="3061" actId="20577"/>
          <ac:spMkLst>
            <pc:docMk/>
            <pc:sldMk cId="2921447270" sldId="257"/>
            <ac:spMk id="2" creationId="{9DD06671-63BD-A055-792D-585BBB91F8C1}"/>
          </ac:spMkLst>
        </pc:spChg>
        <pc:spChg chg="mod ord">
          <ac:chgData name="Franklin, Kelly" userId="S::kelfran@siue.edu::464bf25f-2fa8-45c0-980d-2420b1773dcf" providerId="AD" clId="Web-{1832B83C-B65E-45D4-161C-1AEAA9540821}" dt="2025-04-07T20:35:26.301" v="3035"/>
          <ac:spMkLst>
            <pc:docMk/>
            <pc:sldMk cId="2921447270" sldId="257"/>
            <ac:spMk id="3" creationId="{D93034B7-4A5E-1F0F-6D9D-EBB28F730851}"/>
          </ac:spMkLst>
        </pc:spChg>
      </pc:sldChg>
      <pc:sldChg chg="new del">
        <pc:chgData name="Franklin, Kelly" userId="S::kelfran@siue.edu::464bf25f-2fa8-45c0-980d-2420b1773dcf" providerId="AD" clId="Web-{1832B83C-B65E-45D4-161C-1AEAA9540821}" dt="2025-04-07T18:37:36.193" v="32"/>
        <pc:sldMkLst>
          <pc:docMk/>
          <pc:sldMk cId="57458091" sldId="258"/>
        </pc:sldMkLst>
      </pc:sldChg>
      <pc:sldChg chg="modSp new mod modClrScheme chgLayout">
        <pc:chgData name="Franklin, Kelly" userId="S::kelfran@siue.edu::464bf25f-2fa8-45c0-980d-2420b1773dcf" providerId="AD" clId="Web-{1832B83C-B65E-45D4-161C-1AEAA9540821}" dt="2025-04-07T20:35:26.301" v="3035"/>
        <pc:sldMkLst>
          <pc:docMk/>
          <pc:sldMk cId="136157128" sldId="258"/>
        </pc:sldMkLst>
        <pc:spChg chg="mod ord">
          <ac:chgData name="Franklin, Kelly" userId="S::kelfran@siue.edu::464bf25f-2fa8-45c0-980d-2420b1773dcf" providerId="AD" clId="Web-{1832B83C-B65E-45D4-161C-1AEAA9540821}" dt="2025-04-07T20:35:26.301" v="3035"/>
          <ac:spMkLst>
            <pc:docMk/>
            <pc:sldMk cId="136157128" sldId="258"/>
            <ac:spMk id="2" creationId="{37E8C5A9-8DA7-DD14-5158-689D87CA42EC}"/>
          </ac:spMkLst>
        </pc:spChg>
        <pc:spChg chg="mod ord">
          <ac:chgData name="Franklin, Kelly" userId="S::kelfran@siue.edu::464bf25f-2fa8-45c0-980d-2420b1773dcf" providerId="AD" clId="Web-{1832B83C-B65E-45D4-161C-1AEAA9540821}" dt="2025-04-07T20:35:26.301" v="3035"/>
          <ac:spMkLst>
            <pc:docMk/>
            <pc:sldMk cId="136157128" sldId="258"/>
            <ac:spMk id="3" creationId="{00C9C164-EF1B-8D45-2C5E-BEB27ECCA197}"/>
          </ac:spMkLst>
        </pc:spChg>
        <pc:spChg chg="mod ord">
          <ac:chgData name="Franklin, Kelly" userId="S::kelfran@siue.edu::464bf25f-2fa8-45c0-980d-2420b1773dcf" providerId="AD" clId="Web-{1832B83C-B65E-45D4-161C-1AEAA9540821}" dt="2025-04-07T20:35:26.301" v="3035"/>
          <ac:spMkLst>
            <pc:docMk/>
            <pc:sldMk cId="136157128" sldId="258"/>
            <ac:spMk id="4" creationId="{167CF883-93D1-F39D-D99B-CD781354C264}"/>
          </ac:spMkLst>
        </pc:spChg>
      </pc:sldChg>
      <pc:sldChg chg="addSp delSp modSp new mod modClrScheme chgLayout">
        <pc:chgData name="Franklin, Kelly" userId="S::kelfran@siue.edu::464bf25f-2fa8-45c0-980d-2420b1773dcf" providerId="AD" clId="Web-{1832B83C-B65E-45D4-161C-1AEAA9540821}" dt="2025-04-07T20:40:13.488" v="3058" actId="20577"/>
        <pc:sldMkLst>
          <pc:docMk/>
          <pc:sldMk cId="317320811" sldId="259"/>
        </pc:sldMkLst>
        <pc:spChg chg="mod ord">
          <ac:chgData name="Franklin, Kelly" userId="S::kelfran@siue.edu::464bf25f-2fa8-45c0-980d-2420b1773dcf" providerId="AD" clId="Web-{1832B83C-B65E-45D4-161C-1AEAA9540821}" dt="2025-04-07T20:40:13.488" v="3058" actId="20577"/>
          <ac:spMkLst>
            <pc:docMk/>
            <pc:sldMk cId="317320811" sldId="259"/>
            <ac:spMk id="2" creationId="{EBCCA972-04F7-4DEF-61CC-15E9F993C5C8}"/>
          </ac:spMkLst>
        </pc:spChg>
        <pc:spChg chg="mod ord">
          <ac:chgData name="Franklin, Kelly" userId="S::kelfran@siue.edu::464bf25f-2fa8-45c0-980d-2420b1773dcf" providerId="AD" clId="Web-{1832B83C-B65E-45D4-161C-1AEAA9540821}" dt="2025-04-07T20:35:26.301" v="3035"/>
          <ac:spMkLst>
            <pc:docMk/>
            <pc:sldMk cId="317320811" sldId="259"/>
            <ac:spMk id="3" creationId="{E6C159AF-DC6B-4C72-1E40-B282CAD48038}"/>
          </ac:spMkLst>
        </pc:spChg>
        <pc:spChg chg="add del mod">
          <ac:chgData name="Franklin, Kelly" userId="S::kelfran@siue.edu::464bf25f-2fa8-45c0-980d-2420b1773dcf" providerId="AD" clId="Web-{1832B83C-B65E-45D4-161C-1AEAA9540821}" dt="2025-04-07T20:30:03.880" v="2656"/>
          <ac:spMkLst>
            <pc:docMk/>
            <pc:sldMk cId="317320811" sldId="259"/>
            <ac:spMk id="4" creationId="{E6613CAF-ED36-DFBE-EDAE-344E8D916DA7}"/>
          </ac:spMkLst>
        </pc:spChg>
        <pc:spChg chg="add del mod">
          <ac:chgData name="Franklin, Kelly" userId="S::kelfran@siue.edu::464bf25f-2fa8-45c0-980d-2420b1773dcf" providerId="AD" clId="Web-{1832B83C-B65E-45D4-161C-1AEAA9540821}" dt="2025-04-07T20:34:02.473" v="3027"/>
          <ac:spMkLst>
            <pc:docMk/>
            <pc:sldMk cId="317320811" sldId="259"/>
            <ac:spMk id="5" creationId="{64ABC18F-DC11-48CE-355C-E57346078FF1}"/>
          </ac:spMkLst>
        </pc:spChg>
        <pc:spChg chg="add del mod">
          <ac:chgData name="Franklin, Kelly" userId="S::kelfran@siue.edu::464bf25f-2fa8-45c0-980d-2420b1773dcf" providerId="AD" clId="Web-{1832B83C-B65E-45D4-161C-1AEAA9540821}" dt="2025-04-07T20:29:52.271" v="2653"/>
          <ac:spMkLst>
            <pc:docMk/>
            <pc:sldMk cId="317320811" sldId="259"/>
            <ac:spMk id="6" creationId="{FA6A4F6E-EC37-6598-B31B-8039E48AAA68}"/>
          </ac:spMkLst>
        </pc:spChg>
        <pc:spChg chg="add mod">
          <ac:chgData name="Franklin, Kelly" userId="S::kelfran@siue.edu::464bf25f-2fa8-45c0-980d-2420b1773dcf" providerId="AD" clId="Web-{1832B83C-B65E-45D4-161C-1AEAA9540821}" dt="2025-04-07T20:40:02.613" v="3056" actId="20577"/>
          <ac:spMkLst>
            <pc:docMk/>
            <pc:sldMk cId="317320811" sldId="259"/>
            <ac:spMk id="7" creationId="{FBB9B99E-03D6-BE5B-D25E-599603EFF0F6}"/>
          </ac:spMkLst>
        </pc:spChg>
      </pc:sldChg>
      <pc:sldChg chg="modSp new mod ord modClrScheme chgLayout">
        <pc:chgData name="Franklin, Kelly" userId="S::kelfran@siue.edu::464bf25f-2fa8-45c0-980d-2420b1773dcf" providerId="AD" clId="Web-{1832B83C-B65E-45D4-161C-1AEAA9540821}" dt="2025-04-07T20:40:23.504" v="3060" actId="20577"/>
        <pc:sldMkLst>
          <pc:docMk/>
          <pc:sldMk cId="291570476" sldId="260"/>
        </pc:sldMkLst>
        <pc:spChg chg="mod ord">
          <ac:chgData name="Franklin, Kelly" userId="S::kelfran@siue.edu::464bf25f-2fa8-45c0-980d-2420b1773dcf" providerId="AD" clId="Web-{1832B83C-B65E-45D4-161C-1AEAA9540821}" dt="2025-04-07T20:40:23.504" v="3060" actId="20577"/>
          <ac:spMkLst>
            <pc:docMk/>
            <pc:sldMk cId="291570476" sldId="260"/>
            <ac:spMk id="2" creationId="{FC1152E3-10E2-2F76-9353-BF2E4CBAAE3C}"/>
          </ac:spMkLst>
        </pc:spChg>
        <pc:spChg chg="mod ord">
          <ac:chgData name="Franklin, Kelly" userId="S::kelfran@siue.edu::464bf25f-2fa8-45c0-980d-2420b1773dcf" providerId="AD" clId="Web-{1832B83C-B65E-45D4-161C-1AEAA9540821}" dt="2025-04-07T20:35:26.301" v="3035"/>
          <ac:spMkLst>
            <pc:docMk/>
            <pc:sldMk cId="291570476" sldId="260"/>
            <ac:spMk id="3" creationId="{9624A5CE-3CD4-12AC-2FD7-791D4FA689C4}"/>
          </ac:spMkLst>
        </pc:spChg>
      </pc:sldChg>
      <pc:sldChg chg="modSp new mod modClrScheme chgLayout">
        <pc:chgData name="Franklin, Kelly" userId="S::kelfran@siue.edu::464bf25f-2fa8-45c0-980d-2420b1773dcf" providerId="AD" clId="Web-{1832B83C-B65E-45D4-161C-1AEAA9540821}" dt="2025-04-07T20:41:06.941" v="3065" actId="20577"/>
        <pc:sldMkLst>
          <pc:docMk/>
          <pc:sldMk cId="1379633868" sldId="261"/>
        </pc:sldMkLst>
        <pc:spChg chg="mod ord">
          <ac:chgData name="Franklin, Kelly" userId="S::kelfran@siue.edu::464bf25f-2fa8-45c0-980d-2420b1773dcf" providerId="AD" clId="Web-{1832B83C-B65E-45D4-161C-1AEAA9540821}" dt="2025-04-07T20:41:06.941" v="3065" actId="20577"/>
          <ac:spMkLst>
            <pc:docMk/>
            <pc:sldMk cId="1379633868" sldId="261"/>
            <ac:spMk id="2" creationId="{A1687113-720A-0706-62AD-5F50DE9DC3AB}"/>
          </ac:spMkLst>
        </pc:spChg>
        <pc:spChg chg="mod ord">
          <ac:chgData name="Franklin, Kelly" userId="S::kelfran@siue.edu::464bf25f-2fa8-45c0-980d-2420b1773dcf" providerId="AD" clId="Web-{1832B83C-B65E-45D4-161C-1AEAA9540821}" dt="2025-04-07T20:35:26.301" v="3035"/>
          <ac:spMkLst>
            <pc:docMk/>
            <pc:sldMk cId="1379633868" sldId="261"/>
            <ac:spMk id="3" creationId="{CD900B4F-0BF1-6162-23B2-C79B6F757540}"/>
          </ac:spMkLst>
        </pc:spChg>
      </pc:sldChg>
      <pc:sldChg chg="addSp delSp modSp new mod modClrScheme chgLayout">
        <pc:chgData name="Franklin, Kelly" userId="S::kelfran@siue.edu::464bf25f-2fa8-45c0-980d-2420b1773dcf" providerId="AD" clId="Web-{1832B83C-B65E-45D4-161C-1AEAA9540821}" dt="2025-04-07T20:43:28.972" v="3072" actId="20577"/>
        <pc:sldMkLst>
          <pc:docMk/>
          <pc:sldMk cId="2176180808" sldId="262"/>
        </pc:sldMkLst>
        <pc:spChg chg="mod ord">
          <ac:chgData name="Franklin, Kelly" userId="S::kelfran@siue.edu::464bf25f-2fa8-45c0-980d-2420b1773dcf" providerId="AD" clId="Web-{1832B83C-B65E-45D4-161C-1AEAA9540821}" dt="2025-04-07T20:43:26.659" v="3071" actId="20577"/>
          <ac:spMkLst>
            <pc:docMk/>
            <pc:sldMk cId="2176180808" sldId="262"/>
            <ac:spMk id="2" creationId="{B5144B8D-EE6B-ED89-3B3D-151BA2B2142A}"/>
          </ac:spMkLst>
        </pc:spChg>
        <pc:spChg chg="mod ord">
          <ac:chgData name="Franklin, Kelly" userId="S::kelfran@siue.edu::464bf25f-2fa8-45c0-980d-2420b1773dcf" providerId="AD" clId="Web-{1832B83C-B65E-45D4-161C-1AEAA9540821}" dt="2025-04-07T20:35:26.301" v="3035"/>
          <ac:spMkLst>
            <pc:docMk/>
            <pc:sldMk cId="2176180808" sldId="262"/>
            <ac:spMk id="3" creationId="{12F5B8E4-64BD-E6E8-F4BA-90F9B0AD97DB}"/>
          </ac:spMkLst>
        </pc:spChg>
        <pc:spChg chg="add del">
          <ac:chgData name="Franklin, Kelly" userId="S::kelfran@siue.edu::464bf25f-2fa8-45c0-980d-2420b1773dcf" providerId="AD" clId="Web-{1832B83C-B65E-45D4-161C-1AEAA9540821}" dt="2025-04-07T20:06:47.759" v="1817"/>
          <ac:spMkLst>
            <pc:docMk/>
            <pc:sldMk cId="2176180808" sldId="262"/>
            <ac:spMk id="4" creationId="{05ACB2AD-0BD0-B963-34AA-BC79414E95C3}"/>
          </ac:spMkLst>
        </pc:spChg>
        <pc:spChg chg="add mod">
          <ac:chgData name="Franklin, Kelly" userId="S::kelfran@siue.edu::464bf25f-2fa8-45c0-980d-2420b1773dcf" providerId="AD" clId="Web-{1832B83C-B65E-45D4-161C-1AEAA9540821}" dt="2025-04-07T20:43:28.972" v="3072" actId="20577"/>
          <ac:spMkLst>
            <pc:docMk/>
            <pc:sldMk cId="2176180808" sldId="262"/>
            <ac:spMk id="5" creationId="{51B35947-6300-65F8-5BB0-1D520F3634C3}"/>
          </ac:spMkLst>
        </pc:spChg>
        <pc:spChg chg="add del">
          <ac:chgData name="Franklin, Kelly" userId="S::kelfran@siue.edu::464bf25f-2fa8-45c0-980d-2420b1773dcf" providerId="AD" clId="Web-{1832B83C-B65E-45D4-161C-1AEAA9540821}" dt="2025-04-07T20:08:30.618" v="1850"/>
          <ac:spMkLst>
            <pc:docMk/>
            <pc:sldMk cId="2176180808" sldId="262"/>
            <ac:spMk id="6" creationId="{327AD631-EB7F-2A09-E5E2-167DC1517BB7}"/>
          </ac:spMkLst>
        </pc:spChg>
        <pc:spChg chg="add del">
          <ac:chgData name="Franklin, Kelly" userId="S::kelfran@siue.edu::464bf25f-2fa8-45c0-980d-2420b1773dcf" providerId="AD" clId="Web-{1832B83C-B65E-45D4-161C-1AEAA9540821}" dt="2025-04-07T20:08:36.618" v="1852"/>
          <ac:spMkLst>
            <pc:docMk/>
            <pc:sldMk cId="2176180808" sldId="262"/>
            <ac:spMk id="7" creationId="{B389D7C7-03FD-FB6C-ABEA-96C54E0D0A79}"/>
          </ac:spMkLst>
        </pc:spChg>
        <pc:spChg chg="add mod">
          <ac:chgData name="Franklin, Kelly" userId="S::kelfran@siue.edu::464bf25f-2fa8-45c0-980d-2420b1773dcf" providerId="AD" clId="Web-{1832B83C-B65E-45D4-161C-1AEAA9540821}" dt="2025-04-07T20:27:39.193" v="2528" actId="20577"/>
          <ac:spMkLst>
            <pc:docMk/>
            <pc:sldMk cId="2176180808" sldId="262"/>
            <ac:spMk id="8" creationId="{C7E927F5-AFD6-370A-E4E1-B3F3C97860E4}"/>
          </ac:spMkLst>
        </pc:spChg>
      </pc:sldChg>
      <pc:sldChg chg="addSp modSp new mod modClrScheme chgLayout">
        <pc:chgData name="Franklin, Kelly" userId="S::kelfran@siue.edu::464bf25f-2fa8-45c0-980d-2420b1773dcf" providerId="AD" clId="Web-{1832B83C-B65E-45D4-161C-1AEAA9540821}" dt="2025-04-07T21:04:22.969" v="3313" actId="1076"/>
        <pc:sldMkLst>
          <pc:docMk/>
          <pc:sldMk cId="584426442" sldId="263"/>
        </pc:sldMkLst>
        <pc:spChg chg="mod ord">
          <ac:chgData name="Franklin, Kelly" userId="S::kelfran@siue.edu::464bf25f-2fa8-45c0-980d-2420b1773dcf" providerId="AD" clId="Web-{1832B83C-B65E-45D4-161C-1AEAA9540821}" dt="2025-04-07T20:41:15.644" v="3067" actId="20577"/>
          <ac:spMkLst>
            <pc:docMk/>
            <pc:sldMk cId="584426442" sldId="263"/>
            <ac:spMk id="2" creationId="{6E9E96F2-549E-AC61-8282-692F48E43125}"/>
          </ac:spMkLst>
        </pc:spChg>
        <pc:spChg chg="mod ord">
          <ac:chgData name="Franklin, Kelly" userId="S::kelfran@siue.edu::464bf25f-2fa8-45c0-980d-2420b1773dcf" providerId="AD" clId="Web-{1832B83C-B65E-45D4-161C-1AEAA9540821}" dt="2025-04-07T21:02:59.656" v="3303" actId="14100"/>
          <ac:spMkLst>
            <pc:docMk/>
            <pc:sldMk cId="584426442" sldId="263"/>
            <ac:spMk id="3" creationId="{9BE9574D-CB0A-9100-E641-707480949305}"/>
          </ac:spMkLst>
        </pc:spChg>
        <pc:picChg chg="add mod modCrop">
          <ac:chgData name="Franklin, Kelly" userId="S::kelfran@siue.edu::464bf25f-2fa8-45c0-980d-2420b1773dcf" providerId="AD" clId="Web-{1832B83C-B65E-45D4-161C-1AEAA9540821}" dt="2025-04-07T21:04:22.969" v="3313" actId="1076"/>
          <ac:picMkLst>
            <pc:docMk/>
            <pc:sldMk cId="584426442" sldId="263"/>
            <ac:picMk id="4" creationId="{3DBBF596-5AD4-67AF-E59F-6B64E72652FD}"/>
          </ac:picMkLst>
        </pc:picChg>
      </pc:sldChg>
      <pc:sldChg chg="addSp delSp modSp new mod modClrScheme chgLayout">
        <pc:chgData name="Franklin, Kelly" userId="S::kelfran@siue.edu::464bf25f-2fa8-45c0-980d-2420b1773dcf" providerId="AD" clId="Web-{1832B83C-B65E-45D4-161C-1AEAA9540821}" dt="2025-04-07T20:41:21.222" v="3069" actId="20577"/>
        <pc:sldMkLst>
          <pc:docMk/>
          <pc:sldMk cId="1929957270" sldId="264"/>
        </pc:sldMkLst>
        <pc:spChg chg="mod ord">
          <ac:chgData name="Franklin, Kelly" userId="S::kelfran@siue.edu::464bf25f-2fa8-45c0-980d-2420b1773dcf" providerId="AD" clId="Web-{1832B83C-B65E-45D4-161C-1AEAA9540821}" dt="2025-04-07T20:41:18.957" v="3068" actId="20577"/>
          <ac:spMkLst>
            <pc:docMk/>
            <pc:sldMk cId="1929957270" sldId="264"/>
            <ac:spMk id="2" creationId="{00E64C83-8D89-A393-873D-B87AE7BFFAEB}"/>
          </ac:spMkLst>
        </pc:spChg>
        <pc:spChg chg="mod ord">
          <ac:chgData name="Franklin, Kelly" userId="S::kelfran@siue.edu::464bf25f-2fa8-45c0-980d-2420b1773dcf" providerId="AD" clId="Web-{1832B83C-B65E-45D4-161C-1AEAA9540821}" dt="2025-04-07T20:35:26.301" v="3035"/>
          <ac:spMkLst>
            <pc:docMk/>
            <pc:sldMk cId="1929957270" sldId="264"/>
            <ac:spMk id="3" creationId="{0BED1859-721B-44CE-DBB8-3DE2285C1888}"/>
          </ac:spMkLst>
        </pc:spChg>
        <pc:spChg chg="add del">
          <ac:chgData name="Franklin, Kelly" userId="S::kelfran@siue.edu::464bf25f-2fa8-45c0-980d-2420b1773dcf" providerId="AD" clId="Web-{1832B83C-B65E-45D4-161C-1AEAA9540821}" dt="2025-04-07T19:52:34.573" v="1379"/>
          <ac:spMkLst>
            <pc:docMk/>
            <pc:sldMk cId="1929957270" sldId="264"/>
            <ac:spMk id="4" creationId="{EED4DE92-E24D-5F77-D0E2-03C5C7113215}"/>
          </ac:spMkLst>
        </pc:spChg>
        <pc:spChg chg="add del">
          <ac:chgData name="Franklin, Kelly" userId="S::kelfran@siue.edu::464bf25f-2fa8-45c0-980d-2420b1773dcf" providerId="AD" clId="Web-{1832B83C-B65E-45D4-161C-1AEAA9540821}" dt="2025-04-07T19:53:33.464" v="1454"/>
          <ac:spMkLst>
            <pc:docMk/>
            <pc:sldMk cId="1929957270" sldId="264"/>
            <ac:spMk id="5" creationId="{06E47084-6E11-BE0B-5CC1-FB6B072B05EF}"/>
          </ac:spMkLst>
        </pc:spChg>
        <pc:spChg chg="add del">
          <ac:chgData name="Franklin, Kelly" userId="S::kelfran@siue.edu::464bf25f-2fa8-45c0-980d-2420b1773dcf" providerId="AD" clId="Web-{1832B83C-B65E-45D4-161C-1AEAA9540821}" dt="2025-04-07T19:53:40.963" v="1456"/>
          <ac:spMkLst>
            <pc:docMk/>
            <pc:sldMk cId="1929957270" sldId="264"/>
            <ac:spMk id="6" creationId="{AFCDF4F4-40A8-1B02-E975-57B2F4C8CBAB}"/>
          </ac:spMkLst>
        </pc:spChg>
        <pc:spChg chg="add del">
          <ac:chgData name="Franklin, Kelly" userId="S::kelfran@siue.edu::464bf25f-2fa8-45c0-980d-2420b1773dcf" providerId="AD" clId="Web-{1832B83C-B65E-45D4-161C-1AEAA9540821}" dt="2025-04-07T19:53:44.542" v="1458"/>
          <ac:spMkLst>
            <pc:docMk/>
            <pc:sldMk cId="1929957270" sldId="264"/>
            <ac:spMk id="7" creationId="{B7692D3F-32A0-3223-DD3D-D0E54F65F90A}"/>
          </ac:spMkLst>
        </pc:spChg>
        <pc:spChg chg="add mod">
          <ac:chgData name="Franklin, Kelly" userId="S::kelfran@siue.edu::464bf25f-2fa8-45c0-980d-2420b1773dcf" providerId="AD" clId="Web-{1832B83C-B65E-45D4-161C-1AEAA9540821}" dt="2025-04-07T20:41:21.222" v="3069" actId="20577"/>
          <ac:spMkLst>
            <pc:docMk/>
            <pc:sldMk cId="1929957270" sldId="264"/>
            <ac:spMk id="8" creationId="{3396F8CB-995D-3A5F-7424-4BB582A3A0A2}"/>
          </ac:spMkLst>
        </pc:spChg>
        <pc:spChg chg="add del">
          <ac:chgData name="Franklin, Kelly" userId="S::kelfran@siue.edu::464bf25f-2fa8-45c0-980d-2420b1773dcf" providerId="AD" clId="Web-{1832B83C-B65E-45D4-161C-1AEAA9540821}" dt="2025-04-07T19:54:08.573" v="1474"/>
          <ac:spMkLst>
            <pc:docMk/>
            <pc:sldMk cId="1929957270" sldId="264"/>
            <ac:spMk id="9" creationId="{ECF25F53-6A37-5EF6-F035-2606EA0585D5}"/>
          </ac:spMkLst>
        </pc:spChg>
        <pc:spChg chg="add mod">
          <ac:chgData name="Franklin, Kelly" userId="S::kelfran@siue.edu::464bf25f-2fa8-45c0-980d-2420b1773dcf" providerId="AD" clId="Web-{1832B83C-B65E-45D4-161C-1AEAA9540821}" dt="2025-04-07T20:21:20.210" v="2288" actId="20577"/>
          <ac:spMkLst>
            <pc:docMk/>
            <pc:sldMk cId="1929957270" sldId="264"/>
            <ac:spMk id="10" creationId="{D86122D8-13FC-F2B8-6BCD-94E8384B1503}"/>
          </ac:spMkLst>
        </pc:spChg>
      </pc:sldChg>
      <pc:sldChg chg="modSp new del mod modClrScheme chgLayout">
        <pc:chgData name="Franklin, Kelly" userId="S::kelfran@siue.edu::464bf25f-2fa8-45c0-980d-2420b1773dcf" providerId="AD" clId="Web-{1832B83C-B65E-45D4-161C-1AEAA9540821}" dt="2025-04-07T20:40:43.535" v="3063"/>
        <pc:sldMkLst>
          <pc:docMk/>
          <pc:sldMk cId="3733246602" sldId="265"/>
        </pc:sldMkLst>
        <pc:spChg chg="mod ord">
          <ac:chgData name="Franklin, Kelly" userId="S::kelfran@siue.edu::464bf25f-2fa8-45c0-980d-2420b1773dcf" providerId="AD" clId="Web-{1832B83C-B65E-45D4-161C-1AEAA9540821}" dt="2025-04-07T20:35:26.301" v="3035"/>
          <ac:spMkLst>
            <pc:docMk/>
            <pc:sldMk cId="3733246602" sldId="265"/>
            <ac:spMk id="2" creationId="{8BA39249-CA7B-0D30-7B02-D0346E021B4E}"/>
          </ac:spMkLst>
        </pc:spChg>
        <pc:spChg chg="mod ord">
          <ac:chgData name="Franklin, Kelly" userId="S::kelfran@siue.edu::464bf25f-2fa8-45c0-980d-2420b1773dcf" providerId="AD" clId="Web-{1832B83C-B65E-45D4-161C-1AEAA9540821}" dt="2025-04-07T20:39:07.332" v="3042" actId="20577"/>
          <ac:spMkLst>
            <pc:docMk/>
            <pc:sldMk cId="3733246602" sldId="265"/>
            <ac:spMk id="3" creationId="{F6DDDFBE-D75E-7F6C-E1A0-F291277DAB89}"/>
          </ac:spMkLst>
        </pc:spChg>
      </pc:sldChg>
      <pc:sldChg chg="addSp delSp modSp new mod modClrScheme chgLayout">
        <pc:chgData name="Franklin, Kelly" userId="S::kelfran@siue.edu::464bf25f-2fa8-45c0-980d-2420b1773dcf" providerId="AD" clId="Web-{1832B83C-B65E-45D4-161C-1AEAA9540821}" dt="2025-04-07T20:44:54.737" v="3114" actId="20577"/>
        <pc:sldMkLst>
          <pc:docMk/>
          <pc:sldMk cId="1710073208" sldId="266"/>
        </pc:sldMkLst>
        <pc:spChg chg="mod ord">
          <ac:chgData name="Franklin, Kelly" userId="S::kelfran@siue.edu::464bf25f-2fa8-45c0-980d-2420b1773dcf" providerId="AD" clId="Web-{1832B83C-B65E-45D4-161C-1AEAA9540821}" dt="2025-04-07T20:44:51.534" v="3112" actId="20577"/>
          <ac:spMkLst>
            <pc:docMk/>
            <pc:sldMk cId="1710073208" sldId="266"/>
            <ac:spMk id="2" creationId="{12D1E987-2456-CDDA-AEFF-C11987EBF443}"/>
          </ac:spMkLst>
        </pc:spChg>
        <pc:spChg chg="mod ord">
          <ac:chgData name="Franklin, Kelly" userId="S::kelfran@siue.edu::464bf25f-2fa8-45c0-980d-2420b1773dcf" providerId="AD" clId="Web-{1832B83C-B65E-45D4-161C-1AEAA9540821}" dt="2025-04-07T20:35:26.301" v="3035"/>
          <ac:spMkLst>
            <pc:docMk/>
            <pc:sldMk cId="1710073208" sldId="266"/>
            <ac:spMk id="3" creationId="{92BB1B75-B607-A1A3-CE1B-9A2718FC4142}"/>
          </ac:spMkLst>
        </pc:spChg>
        <pc:spChg chg="add del mod">
          <ac:chgData name="Franklin, Kelly" userId="S::kelfran@siue.edu::464bf25f-2fa8-45c0-980d-2420b1773dcf" providerId="AD" clId="Web-{1832B83C-B65E-45D4-161C-1AEAA9540821}" dt="2025-04-07T20:23:33.162" v="2316"/>
          <ac:spMkLst>
            <pc:docMk/>
            <pc:sldMk cId="1710073208" sldId="266"/>
            <ac:spMk id="5" creationId="{659B389F-7324-A613-B544-A5ED1BDBC6B5}"/>
          </ac:spMkLst>
        </pc:spChg>
        <pc:spChg chg="add mod">
          <ac:chgData name="Franklin, Kelly" userId="S::kelfran@siue.edu::464bf25f-2fa8-45c0-980d-2420b1773dcf" providerId="AD" clId="Web-{1832B83C-B65E-45D4-161C-1AEAA9540821}" dt="2025-04-07T20:44:54.737" v="3114" actId="20577"/>
          <ac:spMkLst>
            <pc:docMk/>
            <pc:sldMk cId="1710073208" sldId="266"/>
            <ac:spMk id="6" creationId="{56DB3B4B-4113-0EF9-74BA-FF8429A68230}"/>
          </ac:spMkLst>
        </pc:spChg>
        <pc:picChg chg="add mod">
          <ac:chgData name="Franklin, Kelly" userId="S::kelfran@siue.edu::464bf25f-2fa8-45c0-980d-2420b1773dcf" providerId="AD" clId="Web-{1832B83C-B65E-45D4-161C-1AEAA9540821}" dt="2025-04-07T20:24:16.443" v="2331" actId="1076"/>
          <ac:picMkLst>
            <pc:docMk/>
            <pc:sldMk cId="1710073208" sldId="266"/>
            <ac:picMk id="4" creationId="{CFC93719-312C-0B6F-FEB7-46A9820372B5}"/>
          </ac:picMkLst>
        </pc:picChg>
      </pc:sldChg>
      <pc:sldChg chg="modSp new">
        <pc:chgData name="Franklin, Kelly" userId="S::kelfran@siue.edu::464bf25f-2fa8-45c0-980d-2420b1773dcf" providerId="AD" clId="Web-{1832B83C-B65E-45D4-161C-1AEAA9540821}" dt="2025-04-07T20:45:57.425" v="3125" actId="20577"/>
        <pc:sldMkLst>
          <pc:docMk/>
          <pc:sldMk cId="771400332" sldId="267"/>
        </pc:sldMkLst>
        <pc:spChg chg="mod">
          <ac:chgData name="Franklin, Kelly" userId="S::kelfran@siue.edu::464bf25f-2fa8-45c0-980d-2420b1773dcf" providerId="AD" clId="Web-{1832B83C-B65E-45D4-161C-1AEAA9540821}" dt="2025-04-07T20:45:57.425" v="3125" actId="20577"/>
          <ac:spMkLst>
            <pc:docMk/>
            <pc:sldMk cId="771400332" sldId="267"/>
            <ac:spMk id="2" creationId="{5BA8B554-5D11-4C41-CA49-F0A7BE8908B2}"/>
          </ac:spMkLst>
        </pc:spChg>
      </pc:sldChg>
      <pc:sldChg chg="modSp new">
        <pc:chgData name="Franklin, Kelly" userId="S::kelfran@siue.edu::464bf25f-2fa8-45c0-980d-2420b1773dcf" providerId="AD" clId="Web-{1832B83C-B65E-45D4-161C-1AEAA9540821}" dt="2025-04-07T20:44:36.019" v="3111" actId="14100"/>
        <pc:sldMkLst>
          <pc:docMk/>
          <pc:sldMk cId="3117962640" sldId="268"/>
        </pc:sldMkLst>
        <pc:spChg chg="mod">
          <ac:chgData name="Franklin, Kelly" userId="S::kelfran@siue.edu::464bf25f-2fa8-45c0-980d-2420b1773dcf" providerId="AD" clId="Web-{1832B83C-B65E-45D4-161C-1AEAA9540821}" dt="2025-04-07T20:44:34.159" v="3110" actId="20577"/>
          <ac:spMkLst>
            <pc:docMk/>
            <pc:sldMk cId="3117962640" sldId="268"/>
            <ac:spMk id="2" creationId="{0782098D-EAFD-EFEE-8C31-5422C7BC98B3}"/>
          </ac:spMkLst>
        </pc:spChg>
        <pc:spChg chg="mod">
          <ac:chgData name="Franklin, Kelly" userId="S::kelfran@siue.edu::464bf25f-2fa8-45c0-980d-2420b1773dcf" providerId="AD" clId="Web-{1832B83C-B65E-45D4-161C-1AEAA9540821}" dt="2025-04-07T20:44:36.019" v="3111" actId="14100"/>
          <ac:spMkLst>
            <pc:docMk/>
            <pc:sldMk cId="3117962640" sldId="268"/>
            <ac:spMk id="3" creationId="{8DF6E080-0B6C-7E6C-1EE3-3712D3180BB4}"/>
          </ac:spMkLst>
        </pc:spChg>
      </pc:sldChg>
      <pc:sldChg chg="new del">
        <pc:chgData name="Franklin, Kelly" userId="S::kelfran@siue.edu::464bf25f-2fa8-45c0-980d-2420b1773dcf" providerId="AD" clId="Web-{1832B83C-B65E-45D4-161C-1AEAA9540821}" dt="2025-04-07T20:45:38.753" v="3118"/>
        <pc:sldMkLst>
          <pc:docMk/>
          <pc:sldMk cId="1266834448" sldId="269"/>
        </pc:sldMkLst>
      </pc:sldChg>
      <pc:sldChg chg="new del">
        <pc:chgData name="Franklin, Kelly" userId="S::kelfran@siue.edu::464bf25f-2fa8-45c0-980d-2420b1773dcf" providerId="AD" clId="Web-{1832B83C-B65E-45D4-161C-1AEAA9540821}" dt="2025-04-07T20:45:49.284" v="3120"/>
        <pc:sldMkLst>
          <pc:docMk/>
          <pc:sldMk cId="1692143083" sldId="269"/>
        </pc:sldMkLst>
      </pc:sldChg>
      <pc:sldChg chg="addSp modSp new">
        <pc:chgData name="Franklin, Kelly" userId="S::kelfran@siue.edu::464bf25f-2fa8-45c0-980d-2420b1773dcf" providerId="AD" clId="Web-{1832B83C-B65E-45D4-161C-1AEAA9540821}" dt="2025-04-07T20:53:19.486" v="3282" actId="1076"/>
        <pc:sldMkLst>
          <pc:docMk/>
          <pc:sldMk cId="1714911826" sldId="269"/>
        </pc:sldMkLst>
        <pc:spChg chg="add mod">
          <ac:chgData name="Franklin, Kelly" userId="S::kelfran@siue.edu::464bf25f-2fa8-45c0-980d-2420b1773dcf" providerId="AD" clId="Web-{1832B83C-B65E-45D4-161C-1AEAA9540821}" dt="2025-04-07T20:53:19.486" v="3282" actId="1076"/>
          <ac:spMkLst>
            <pc:docMk/>
            <pc:sldMk cId="1714911826" sldId="269"/>
            <ac:spMk id="2" creationId="{875ED8B3-86F0-EB8C-E5C7-C994A5D0B45E}"/>
          </ac:spMkLst>
        </pc:spChg>
      </pc:sldChg>
      <pc:sldChg chg="addSp modSp new">
        <pc:chgData name="Franklin, Kelly" userId="S::kelfran@siue.edu::464bf25f-2fa8-45c0-980d-2420b1773dcf" providerId="AD" clId="Web-{1832B83C-B65E-45D4-161C-1AEAA9540821}" dt="2025-04-07T21:01:51.938" v="3302" actId="1076"/>
        <pc:sldMkLst>
          <pc:docMk/>
          <pc:sldMk cId="2559696241" sldId="270"/>
        </pc:sldMkLst>
        <pc:picChg chg="add mod modCrop">
          <ac:chgData name="Franklin, Kelly" userId="S::kelfran@siue.edu::464bf25f-2fa8-45c0-980d-2420b1773dcf" providerId="AD" clId="Web-{1832B83C-B65E-45D4-161C-1AEAA9540821}" dt="2025-04-07T21:01:51.938" v="3302" actId="1076"/>
          <ac:picMkLst>
            <pc:docMk/>
            <pc:sldMk cId="2559696241" sldId="270"/>
            <ac:picMk id="2" creationId="{649C9AB6-3B1D-DF89-34F4-5243508D5155}"/>
          </ac:picMkLst>
        </pc:picChg>
        <pc:picChg chg="add mod">
          <ac:chgData name="Franklin, Kelly" userId="S::kelfran@siue.edu::464bf25f-2fa8-45c0-980d-2420b1773dcf" providerId="AD" clId="Web-{1832B83C-B65E-45D4-161C-1AEAA9540821}" dt="2025-04-07T21:01:47.485" v="3299" actId="1076"/>
          <ac:picMkLst>
            <pc:docMk/>
            <pc:sldMk cId="2559696241" sldId="270"/>
            <ac:picMk id="3" creationId="{45A766A8-63CE-C560-6EA1-21674D9EF1F9}"/>
          </ac:picMkLst>
        </pc:picChg>
      </pc:sldChg>
      <pc:sldChg chg="addSp modSp new">
        <pc:chgData name="Franklin, Kelly" userId="S::kelfran@siue.edu::464bf25f-2fa8-45c0-980d-2420b1773dcf" providerId="AD" clId="Web-{1832B83C-B65E-45D4-161C-1AEAA9540821}" dt="2025-04-07T21:05:22.656" v="3319" actId="1076"/>
        <pc:sldMkLst>
          <pc:docMk/>
          <pc:sldMk cId="2709923782" sldId="271"/>
        </pc:sldMkLst>
        <pc:picChg chg="add mod">
          <ac:chgData name="Franklin, Kelly" userId="S::kelfran@siue.edu::464bf25f-2fa8-45c0-980d-2420b1773dcf" providerId="AD" clId="Web-{1832B83C-B65E-45D4-161C-1AEAA9540821}" dt="2025-04-07T21:05:22.656" v="3319" actId="1076"/>
          <ac:picMkLst>
            <pc:docMk/>
            <pc:sldMk cId="2709923782" sldId="271"/>
            <ac:picMk id="2" creationId="{98181143-1D6E-B89C-73D8-2ED9401C02E4}"/>
          </ac:picMkLst>
        </pc:picChg>
      </pc:sldChg>
      <pc:sldMasterChg chg="del delSldLayout">
        <pc:chgData name="Franklin, Kelly" userId="S::kelfran@siue.edu::464bf25f-2fa8-45c0-980d-2420b1773dcf" providerId="AD" clId="Web-{1832B83C-B65E-45D4-161C-1AEAA9540821}" dt="2025-04-07T18:36:46.443" v="20"/>
        <pc:sldMasterMkLst>
          <pc:docMk/>
          <pc:sldMasterMk cId="2460954070" sldId="2147483660"/>
        </pc:sldMasterMkLst>
        <pc:sldLayoutChg chg="del">
          <pc:chgData name="Franklin, Kelly" userId="S::kelfran@siue.edu::464bf25f-2fa8-45c0-980d-2420b1773dcf" providerId="AD" clId="Web-{1832B83C-B65E-45D4-161C-1AEAA9540821}" dt="2025-04-07T18:36:46.443" v="20"/>
          <pc:sldLayoutMkLst>
            <pc:docMk/>
            <pc:sldMasterMk cId="2460954070" sldId="2147483660"/>
            <pc:sldLayoutMk cId="2385387890" sldId="2147483661"/>
          </pc:sldLayoutMkLst>
        </pc:sldLayoutChg>
        <pc:sldLayoutChg chg="del">
          <pc:chgData name="Franklin, Kelly" userId="S::kelfran@siue.edu::464bf25f-2fa8-45c0-980d-2420b1773dcf" providerId="AD" clId="Web-{1832B83C-B65E-45D4-161C-1AEAA9540821}" dt="2025-04-07T18:36:46.443" v="20"/>
          <pc:sldLayoutMkLst>
            <pc:docMk/>
            <pc:sldMasterMk cId="2460954070" sldId="2147483660"/>
            <pc:sldLayoutMk cId="949138452" sldId="2147483662"/>
          </pc:sldLayoutMkLst>
        </pc:sldLayoutChg>
        <pc:sldLayoutChg chg="del">
          <pc:chgData name="Franklin, Kelly" userId="S::kelfran@siue.edu::464bf25f-2fa8-45c0-980d-2420b1773dcf" providerId="AD" clId="Web-{1832B83C-B65E-45D4-161C-1AEAA9540821}" dt="2025-04-07T18:36:46.443" v="20"/>
          <pc:sldLayoutMkLst>
            <pc:docMk/>
            <pc:sldMasterMk cId="2460954070" sldId="2147483660"/>
            <pc:sldLayoutMk cId="2591524520" sldId="2147483663"/>
          </pc:sldLayoutMkLst>
        </pc:sldLayoutChg>
        <pc:sldLayoutChg chg="del">
          <pc:chgData name="Franklin, Kelly" userId="S::kelfran@siue.edu::464bf25f-2fa8-45c0-980d-2420b1773dcf" providerId="AD" clId="Web-{1832B83C-B65E-45D4-161C-1AEAA9540821}" dt="2025-04-07T18:36:46.443" v="20"/>
          <pc:sldLayoutMkLst>
            <pc:docMk/>
            <pc:sldMasterMk cId="2460954070" sldId="2147483660"/>
            <pc:sldLayoutMk cId="1203092039" sldId="2147483664"/>
          </pc:sldLayoutMkLst>
        </pc:sldLayoutChg>
        <pc:sldLayoutChg chg="del">
          <pc:chgData name="Franklin, Kelly" userId="S::kelfran@siue.edu::464bf25f-2fa8-45c0-980d-2420b1773dcf" providerId="AD" clId="Web-{1832B83C-B65E-45D4-161C-1AEAA9540821}" dt="2025-04-07T18:36:46.443" v="20"/>
          <pc:sldLayoutMkLst>
            <pc:docMk/>
            <pc:sldMasterMk cId="2460954070" sldId="2147483660"/>
            <pc:sldLayoutMk cId="3733172339" sldId="2147483665"/>
          </pc:sldLayoutMkLst>
        </pc:sldLayoutChg>
        <pc:sldLayoutChg chg="del">
          <pc:chgData name="Franklin, Kelly" userId="S::kelfran@siue.edu::464bf25f-2fa8-45c0-980d-2420b1773dcf" providerId="AD" clId="Web-{1832B83C-B65E-45D4-161C-1AEAA9540821}" dt="2025-04-07T18:36:46.443" v="20"/>
          <pc:sldLayoutMkLst>
            <pc:docMk/>
            <pc:sldMasterMk cId="2460954070" sldId="2147483660"/>
            <pc:sldLayoutMk cId="3210312558" sldId="2147483666"/>
          </pc:sldLayoutMkLst>
        </pc:sldLayoutChg>
        <pc:sldLayoutChg chg="del">
          <pc:chgData name="Franklin, Kelly" userId="S::kelfran@siue.edu::464bf25f-2fa8-45c0-980d-2420b1773dcf" providerId="AD" clId="Web-{1832B83C-B65E-45D4-161C-1AEAA9540821}" dt="2025-04-07T18:36:46.443" v="20"/>
          <pc:sldLayoutMkLst>
            <pc:docMk/>
            <pc:sldMasterMk cId="2460954070" sldId="2147483660"/>
            <pc:sldLayoutMk cId="3146388984" sldId="2147483667"/>
          </pc:sldLayoutMkLst>
        </pc:sldLayoutChg>
        <pc:sldLayoutChg chg="del">
          <pc:chgData name="Franklin, Kelly" userId="S::kelfran@siue.edu::464bf25f-2fa8-45c0-980d-2420b1773dcf" providerId="AD" clId="Web-{1832B83C-B65E-45D4-161C-1AEAA9540821}" dt="2025-04-07T18:36:46.443" v="20"/>
          <pc:sldLayoutMkLst>
            <pc:docMk/>
            <pc:sldMasterMk cId="2460954070" sldId="2147483660"/>
            <pc:sldLayoutMk cId="3171841454" sldId="2147483668"/>
          </pc:sldLayoutMkLst>
        </pc:sldLayoutChg>
        <pc:sldLayoutChg chg="del">
          <pc:chgData name="Franklin, Kelly" userId="S::kelfran@siue.edu::464bf25f-2fa8-45c0-980d-2420b1773dcf" providerId="AD" clId="Web-{1832B83C-B65E-45D4-161C-1AEAA9540821}" dt="2025-04-07T18:36:46.443" v="20"/>
          <pc:sldLayoutMkLst>
            <pc:docMk/>
            <pc:sldMasterMk cId="2460954070" sldId="2147483660"/>
            <pc:sldLayoutMk cId="1718958274" sldId="2147483669"/>
          </pc:sldLayoutMkLst>
        </pc:sldLayoutChg>
        <pc:sldLayoutChg chg="del">
          <pc:chgData name="Franklin, Kelly" userId="S::kelfran@siue.edu::464bf25f-2fa8-45c0-980d-2420b1773dcf" providerId="AD" clId="Web-{1832B83C-B65E-45D4-161C-1AEAA9540821}" dt="2025-04-07T18:36:46.443" v="20"/>
          <pc:sldLayoutMkLst>
            <pc:docMk/>
            <pc:sldMasterMk cId="2460954070" sldId="2147483660"/>
            <pc:sldLayoutMk cId="2202905451" sldId="2147483670"/>
          </pc:sldLayoutMkLst>
        </pc:sldLayoutChg>
        <pc:sldLayoutChg chg="del">
          <pc:chgData name="Franklin, Kelly" userId="S::kelfran@siue.edu::464bf25f-2fa8-45c0-980d-2420b1773dcf" providerId="AD" clId="Web-{1832B83C-B65E-45D4-161C-1AEAA9540821}" dt="2025-04-07T18:36:46.443" v="20"/>
          <pc:sldLayoutMkLst>
            <pc:docMk/>
            <pc:sldMasterMk cId="2460954070" sldId="2147483660"/>
            <pc:sldLayoutMk cId="3479445657" sldId="2147483671"/>
          </pc:sldLayoutMkLst>
        </pc:sldLayoutChg>
      </pc:sldMasterChg>
      <pc:sldMasterChg chg="add del addSldLayout delSldLayout">
        <pc:chgData name="Franklin, Kelly" userId="S::kelfran@siue.edu::464bf25f-2fa8-45c0-980d-2420b1773dcf" providerId="AD" clId="Web-{1832B83C-B65E-45D4-161C-1AEAA9540821}" dt="2025-04-07T20:35:26.301" v="3035"/>
        <pc:sldMasterMkLst>
          <pc:docMk/>
          <pc:sldMasterMk cId="1891528908" sldId="2147483695"/>
        </pc:sldMasterMkLst>
        <pc:sldLayoutChg chg="add del">
          <pc:chgData name="Franklin, Kelly" userId="S::kelfran@siue.edu::464bf25f-2fa8-45c0-980d-2420b1773dcf" providerId="AD" clId="Web-{1832B83C-B65E-45D4-161C-1AEAA9540821}" dt="2025-04-07T20:35:26.301" v="3035"/>
          <pc:sldLayoutMkLst>
            <pc:docMk/>
            <pc:sldMasterMk cId="1891528908" sldId="2147483695"/>
            <pc:sldLayoutMk cId="639855545" sldId="2147483684"/>
          </pc:sldLayoutMkLst>
        </pc:sldLayoutChg>
        <pc:sldLayoutChg chg="add del">
          <pc:chgData name="Franklin, Kelly" userId="S::kelfran@siue.edu::464bf25f-2fa8-45c0-980d-2420b1773dcf" providerId="AD" clId="Web-{1832B83C-B65E-45D4-161C-1AEAA9540821}" dt="2025-04-07T20:35:26.301" v="3035"/>
          <pc:sldLayoutMkLst>
            <pc:docMk/>
            <pc:sldMasterMk cId="1891528908" sldId="2147483695"/>
            <pc:sldLayoutMk cId="2113891098" sldId="2147483685"/>
          </pc:sldLayoutMkLst>
        </pc:sldLayoutChg>
        <pc:sldLayoutChg chg="add del">
          <pc:chgData name="Franklin, Kelly" userId="S::kelfran@siue.edu::464bf25f-2fa8-45c0-980d-2420b1773dcf" providerId="AD" clId="Web-{1832B83C-B65E-45D4-161C-1AEAA9540821}" dt="2025-04-07T20:35:26.301" v="3035"/>
          <pc:sldLayoutMkLst>
            <pc:docMk/>
            <pc:sldMasterMk cId="1891528908" sldId="2147483695"/>
            <pc:sldLayoutMk cId="399521206" sldId="2147483686"/>
          </pc:sldLayoutMkLst>
        </pc:sldLayoutChg>
        <pc:sldLayoutChg chg="add del">
          <pc:chgData name="Franklin, Kelly" userId="S::kelfran@siue.edu::464bf25f-2fa8-45c0-980d-2420b1773dcf" providerId="AD" clId="Web-{1832B83C-B65E-45D4-161C-1AEAA9540821}" dt="2025-04-07T20:35:26.301" v="3035"/>
          <pc:sldLayoutMkLst>
            <pc:docMk/>
            <pc:sldMasterMk cId="1891528908" sldId="2147483695"/>
            <pc:sldLayoutMk cId="936545987" sldId="2147483687"/>
          </pc:sldLayoutMkLst>
        </pc:sldLayoutChg>
        <pc:sldLayoutChg chg="add del">
          <pc:chgData name="Franklin, Kelly" userId="S::kelfran@siue.edu::464bf25f-2fa8-45c0-980d-2420b1773dcf" providerId="AD" clId="Web-{1832B83C-B65E-45D4-161C-1AEAA9540821}" dt="2025-04-07T20:35:26.301" v="3035"/>
          <pc:sldLayoutMkLst>
            <pc:docMk/>
            <pc:sldMasterMk cId="1891528908" sldId="2147483695"/>
            <pc:sldLayoutMk cId="164610913" sldId="2147483688"/>
          </pc:sldLayoutMkLst>
        </pc:sldLayoutChg>
        <pc:sldLayoutChg chg="add del">
          <pc:chgData name="Franklin, Kelly" userId="S::kelfran@siue.edu::464bf25f-2fa8-45c0-980d-2420b1773dcf" providerId="AD" clId="Web-{1832B83C-B65E-45D4-161C-1AEAA9540821}" dt="2025-04-07T20:35:26.301" v="3035"/>
          <pc:sldLayoutMkLst>
            <pc:docMk/>
            <pc:sldMasterMk cId="1891528908" sldId="2147483695"/>
            <pc:sldLayoutMk cId="439360044" sldId="2147483689"/>
          </pc:sldLayoutMkLst>
        </pc:sldLayoutChg>
        <pc:sldLayoutChg chg="add del">
          <pc:chgData name="Franklin, Kelly" userId="S::kelfran@siue.edu::464bf25f-2fa8-45c0-980d-2420b1773dcf" providerId="AD" clId="Web-{1832B83C-B65E-45D4-161C-1AEAA9540821}" dt="2025-04-07T20:35:26.301" v="3035"/>
          <pc:sldLayoutMkLst>
            <pc:docMk/>
            <pc:sldMasterMk cId="1891528908" sldId="2147483695"/>
            <pc:sldLayoutMk cId="1883770766" sldId="2147483690"/>
          </pc:sldLayoutMkLst>
        </pc:sldLayoutChg>
        <pc:sldLayoutChg chg="add del">
          <pc:chgData name="Franklin, Kelly" userId="S::kelfran@siue.edu::464bf25f-2fa8-45c0-980d-2420b1773dcf" providerId="AD" clId="Web-{1832B83C-B65E-45D4-161C-1AEAA9540821}" dt="2025-04-07T20:35:26.301" v="3035"/>
          <pc:sldLayoutMkLst>
            <pc:docMk/>
            <pc:sldMasterMk cId="1891528908" sldId="2147483695"/>
            <pc:sldLayoutMk cId="2090634385" sldId="2147483691"/>
          </pc:sldLayoutMkLst>
        </pc:sldLayoutChg>
        <pc:sldLayoutChg chg="add del">
          <pc:chgData name="Franklin, Kelly" userId="S::kelfran@siue.edu::464bf25f-2fa8-45c0-980d-2420b1773dcf" providerId="AD" clId="Web-{1832B83C-B65E-45D4-161C-1AEAA9540821}" dt="2025-04-07T20:35:26.301" v="3035"/>
          <pc:sldLayoutMkLst>
            <pc:docMk/>
            <pc:sldMasterMk cId="1891528908" sldId="2147483695"/>
            <pc:sldLayoutMk cId="2547949423" sldId="2147483692"/>
          </pc:sldLayoutMkLst>
        </pc:sldLayoutChg>
        <pc:sldLayoutChg chg="add del">
          <pc:chgData name="Franklin, Kelly" userId="S::kelfran@siue.edu::464bf25f-2fa8-45c0-980d-2420b1773dcf" providerId="AD" clId="Web-{1832B83C-B65E-45D4-161C-1AEAA9540821}" dt="2025-04-07T20:35:26.301" v="3035"/>
          <pc:sldLayoutMkLst>
            <pc:docMk/>
            <pc:sldMasterMk cId="1891528908" sldId="2147483695"/>
            <pc:sldLayoutMk cId="2275273116" sldId="2147483693"/>
          </pc:sldLayoutMkLst>
        </pc:sldLayoutChg>
        <pc:sldLayoutChg chg="add del">
          <pc:chgData name="Franklin, Kelly" userId="S::kelfran@siue.edu::464bf25f-2fa8-45c0-980d-2420b1773dcf" providerId="AD" clId="Web-{1832B83C-B65E-45D4-161C-1AEAA9540821}" dt="2025-04-07T20:35:26.301" v="3035"/>
          <pc:sldLayoutMkLst>
            <pc:docMk/>
            <pc:sldMasterMk cId="1891528908" sldId="2147483695"/>
            <pc:sldLayoutMk cId="2568389929" sldId="2147483694"/>
          </pc:sldLayoutMkLst>
        </pc:sldLayoutChg>
      </pc:sldMasterChg>
      <pc:sldMasterChg chg="add del addSldLayout delSldLayout modSldLayout">
        <pc:chgData name="Franklin, Kelly" userId="S::kelfran@siue.edu::464bf25f-2fa8-45c0-980d-2420b1773dcf" providerId="AD" clId="Web-{1832B83C-B65E-45D4-161C-1AEAA9540821}" dt="2025-04-07T20:35:01.770" v="3031"/>
        <pc:sldMasterMkLst>
          <pc:docMk/>
          <pc:sldMasterMk cId="53120020" sldId="2147483696"/>
        </pc:sldMasterMkLst>
        <pc:sldLayoutChg chg="add del mod replId">
          <pc:chgData name="Franklin, Kelly" userId="S::kelfran@siue.edu::464bf25f-2fa8-45c0-980d-2420b1773dcf" providerId="AD" clId="Web-{1832B83C-B65E-45D4-161C-1AEAA9540821}" dt="2025-04-07T20:35:01.770" v="3031"/>
          <pc:sldLayoutMkLst>
            <pc:docMk/>
            <pc:sldMasterMk cId="53120020" sldId="2147483696"/>
            <pc:sldLayoutMk cId="2097951851" sldId="2147483697"/>
          </pc:sldLayoutMkLst>
        </pc:sldLayoutChg>
        <pc:sldLayoutChg chg="add del mod replId">
          <pc:chgData name="Franklin, Kelly" userId="S::kelfran@siue.edu::464bf25f-2fa8-45c0-980d-2420b1773dcf" providerId="AD" clId="Web-{1832B83C-B65E-45D4-161C-1AEAA9540821}" dt="2025-04-07T20:35:01.770" v="3031"/>
          <pc:sldLayoutMkLst>
            <pc:docMk/>
            <pc:sldMasterMk cId="53120020" sldId="2147483696"/>
            <pc:sldLayoutMk cId="1524010297" sldId="2147483698"/>
          </pc:sldLayoutMkLst>
        </pc:sldLayoutChg>
        <pc:sldLayoutChg chg="add del mod replId">
          <pc:chgData name="Franklin, Kelly" userId="S::kelfran@siue.edu::464bf25f-2fa8-45c0-980d-2420b1773dcf" providerId="AD" clId="Web-{1832B83C-B65E-45D4-161C-1AEAA9540821}" dt="2025-04-07T20:35:01.770" v="3031"/>
          <pc:sldLayoutMkLst>
            <pc:docMk/>
            <pc:sldMasterMk cId="53120020" sldId="2147483696"/>
            <pc:sldLayoutMk cId="4145169406" sldId="2147483699"/>
          </pc:sldLayoutMkLst>
        </pc:sldLayoutChg>
        <pc:sldLayoutChg chg="add del mod replId">
          <pc:chgData name="Franklin, Kelly" userId="S::kelfran@siue.edu::464bf25f-2fa8-45c0-980d-2420b1773dcf" providerId="AD" clId="Web-{1832B83C-B65E-45D4-161C-1AEAA9540821}" dt="2025-04-07T20:35:01.770" v="3031"/>
          <pc:sldLayoutMkLst>
            <pc:docMk/>
            <pc:sldMasterMk cId="53120020" sldId="2147483696"/>
            <pc:sldLayoutMk cId="282473587" sldId="2147483700"/>
          </pc:sldLayoutMkLst>
        </pc:sldLayoutChg>
        <pc:sldLayoutChg chg="add del mod replId">
          <pc:chgData name="Franklin, Kelly" userId="S::kelfran@siue.edu::464bf25f-2fa8-45c0-980d-2420b1773dcf" providerId="AD" clId="Web-{1832B83C-B65E-45D4-161C-1AEAA9540821}" dt="2025-04-07T20:35:01.770" v="3031"/>
          <pc:sldLayoutMkLst>
            <pc:docMk/>
            <pc:sldMasterMk cId="53120020" sldId="2147483696"/>
            <pc:sldLayoutMk cId="3603805781" sldId="2147483701"/>
          </pc:sldLayoutMkLst>
        </pc:sldLayoutChg>
        <pc:sldLayoutChg chg="add del mod replId">
          <pc:chgData name="Franklin, Kelly" userId="S::kelfran@siue.edu::464bf25f-2fa8-45c0-980d-2420b1773dcf" providerId="AD" clId="Web-{1832B83C-B65E-45D4-161C-1AEAA9540821}" dt="2025-04-07T20:35:01.770" v="3031"/>
          <pc:sldLayoutMkLst>
            <pc:docMk/>
            <pc:sldMasterMk cId="53120020" sldId="2147483696"/>
            <pc:sldLayoutMk cId="325428732" sldId="2147483702"/>
          </pc:sldLayoutMkLst>
        </pc:sldLayoutChg>
        <pc:sldLayoutChg chg="add del mod replId">
          <pc:chgData name="Franklin, Kelly" userId="S::kelfran@siue.edu::464bf25f-2fa8-45c0-980d-2420b1773dcf" providerId="AD" clId="Web-{1832B83C-B65E-45D4-161C-1AEAA9540821}" dt="2025-04-07T20:35:01.770" v="3031"/>
          <pc:sldLayoutMkLst>
            <pc:docMk/>
            <pc:sldMasterMk cId="53120020" sldId="2147483696"/>
            <pc:sldLayoutMk cId="1406576042" sldId="2147483703"/>
          </pc:sldLayoutMkLst>
        </pc:sldLayoutChg>
        <pc:sldLayoutChg chg="add del mod replId">
          <pc:chgData name="Franklin, Kelly" userId="S::kelfran@siue.edu::464bf25f-2fa8-45c0-980d-2420b1773dcf" providerId="AD" clId="Web-{1832B83C-B65E-45D4-161C-1AEAA9540821}" dt="2025-04-07T20:35:01.770" v="3031"/>
          <pc:sldLayoutMkLst>
            <pc:docMk/>
            <pc:sldMasterMk cId="53120020" sldId="2147483696"/>
            <pc:sldLayoutMk cId="1806531010" sldId="2147483704"/>
          </pc:sldLayoutMkLst>
        </pc:sldLayoutChg>
        <pc:sldLayoutChg chg="add del mod replId">
          <pc:chgData name="Franklin, Kelly" userId="S::kelfran@siue.edu::464bf25f-2fa8-45c0-980d-2420b1773dcf" providerId="AD" clId="Web-{1832B83C-B65E-45D4-161C-1AEAA9540821}" dt="2025-04-07T20:35:01.770" v="3031"/>
          <pc:sldLayoutMkLst>
            <pc:docMk/>
            <pc:sldMasterMk cId="53120020" sldId="2147483696"/>
            <pc:sldLayoutMk cId="413435880" sldId="2147483705"/>
          </pc:sldLayoutMkLst>
        </pc:sldLayoutChg>
        <pc:sldLayoutChg chg="add del mod replId">
          <pc:chgData name="Franklin, Kelly" userId="S::kelfran@siue.edu::464bf25f-2fa8-45c0-980d-2420b1773dcf" providerId="AD" clId="Web-{1832B83C-B65E-45D4-161C-1AEAA9540821}" dt="2025-04-07T20:35:01.770" v="3031"/>
          <pc:sldLayoutMkLst>
            <pc:docMk/>
            <pc:sldMasterMk cId="53120020" sldId="2147483696"/>
            <pc:sldLayoutMk cId="2505302407" sldId="2147483706"/>
          </pc:sldLayoutMkLst>
        </pc:sldLayoutChg>
        <pc:sldLayoutChg chg="add del mod replId">
          <pc:chgData name="Franklin, Kelly" userId="S::kelfran@siue.edu::464bf25f-2fa8-45c0-980d-2420b1773dcf" providerId="AD" clId="Web-{1832B83C-B65E-45D4-161C-1AEAA9540821}" dt="2025-04-07T20:35:01.770" v="3031"/>
          <pc:sldLayoutMkLst>
            <pc:docMk/>
            <pc:sldMasterMk cId="53120020" sldId="2147483696"/>
            <pc:sldLayoutMk cId="1741770782" sldId="2147483707"/>
          </pc:sldLayoutMkLst>
        </pc:sldLayoutChg>
      </pc:sldMasterChg>
      <pc:sldMasterChg chg="add del addSldLayout delSldLayout modSldLayout">
        <pc:chgData name="Franklin, Kelly" userId="S::kelfran@siue.edu::464bf25f-2fa8-45c0-980d-2420b1773dcf" providerId="AD" clId="Web-{1832B83C-B65E-45D4-161C-1AEAA9540821}" dt="2025-04-07T20:35:26.301" v="3035"/>
        <pc:sldMasterMkLst>
          <pc:docMk/>
          <pc:sldMasterMk cId="561379152" sldId="2147483696"/>
        </pc:sldMasterMkLst>
        <pc:sldLayoutChg chg="add del mod replId">
          <pc:chgData name="Franklin, Kelly" userId="S::kelfran@siue.edu::464bf25f-2fa8-45c0-980d-2420b1773dcf" providerId="AD" clId="Web-{1832B83C-B65E-45D4-161C-1AEAA9540821}" dt="2025-04-07T20:35:26.301" v="3035"/>
          <pc:sldLayoutMkLst>
            <pc:docMk/>
            <pc:sldMasterMk cId="561379152" sldId="2147483696"/>
            <pc:sldLayoutMk cId="2026283466" sldId="2147483697"/>
          </pc:sldLayoutMkLst>
        </pc:sldLayoutChg>
        <pc:sldLayoutChg chg="add del mod replId">
          <pc:chgData name="Franklin, Kelly" userId="S::kelfran@siue.edu::464bf25f-2fa8-45c0-980d-2420b1773dcf" providerId="AD" clId="Web-{1832B83C-B65E-45D4-161C-1AEAA9540821}" dt="2025-04-07T20:35:26.301" v="3035"/>
          <pc:sldLayoutMkLst>
            <pc:docMk/>
            <pc:sldMasterMk cId="561379152" sldId="2147483696"/>
            <pc:sldLayoutMk cId="3403738582" sldId="2147483698"/>
          </pc:sldLayoutMkLst>
        </pc:sldLayoutChg>
        <pc:sldLayoutChg chg="add del mod replId">
          <pc:chgData name="Franklin, Kelly" userId="S::kelfran@siue.edu::464bf25f-2fa8-45c0-980d-2420b1773dcf" providerId="AD" clId="Web-{1832B83C-B65E-45D4-161C-1AEAA9540821}" dt="2025-04-07T20:35:26.301" v="3035"/>
          <pc:sldLayoutMkLst>
            <pc:docMk/>
            <pc:sldMasterMk cId="561379152" sldId="2147483696"/>
            <pc:sldLayoutMk cId="2148306643" sldId="2147483699"/>
          </pc:sldLayoutMkLst>
        </pc:sldLayoutChg>
        <pc:sldLayoutChg chg="add del mod replId">
          <pc:chgData name="Franklin, Kelly" userId="S::kelfran@siue.edu::464bf25f-2fa8-45c0-980d-2420b1773dcf" providerId="AD" clId="Web-{1832B83C-B65E-45D4-161C-1AEAA9540821}" dt="2025-04-07T20:35:26.301" v="3035"/>
          <pc:sldLayoutMkLst>
            <pc:docMk/>
            <pc:sldMasterMk cId="561379152" sldId="2147483696"/>
            <pc:sldLayoutMk cId="3830719690" sldId="2147483700"/>
          </pc:sldLayoutMkLst>
        </pc:sldLayoutChg>
        <pc:sldLayoutChg chg="add del mod replId">
          <pc:chgData name="Franklin, Kelly" userId="S::kelfran@siue.edu::464bf25f-2fa8-45c0-980d-2420b1773dcf" providerId="AD" clId="Web-{1832B83C-B65E-45D4-161C-1AEAA9540821}" dt="2025-04-07T20:35:26.301" v="3035"/>
          <pc:sldLayoutMkLst>
            <pc:docMk/>
            <pc:sldMasterMk cId="561379152" sldId="2147483696"/>
            <pc:sldLayoutMk cId="2099935306" sldId="2147483701"/>
          </pc:sldLayoutMkLst>
        </pc:sldLayoutChg>
        <pc:sldLayoutChg chg="add del mod replId">
          <pc:chgData name="Franklin, Kelly" userId="S::kelfran@siue.edu::464bf25f-2fa8-45c0-980d-2420b1773dcf" providerId="AD" clId="Web-{1832B83C-B65E-45D4-161C-1AEAA9540821}" dt="2025-04-07T20:35:26.301" v="3035"/>
          <pc:sldLayoutMkLst>
            <pc:docMk/>
            <pc:sldMasterMk cId="561379152" sldId="2147483696"/>
            <pc:sldLayoutMk cId="1789914911" sldId="2147483702"/>
          </pc:sldLayoutMkLst>
        </pc:sldLayoutChg>
        <pc:sldLayoutChg chg="add del mod replId">
          <pc:chgData name="Franklin, Kelly" userId="S::kelfran@siue.edu::464bf25f-2fa8-45c0-980d-2420b1773dcf" providerId="AD" clId="Web-{1832B83C-B65E-45D4-161C-1AEAA9540821}" dt="2025-04-07T20:35:26.301" v="3035"/>
          <pc:sldLayoutMkLst>
            <pc:docMk/>
            <pc:sldMasterMk cId="561379152" sldId="2147483696"/>
            <pc:sldLayoutMk cId="1635920051" sldId="2147483703"/>
          </pc:sldLayoutMkLst>
        </pc:sldLayoutChg>
        <pc:sldLayoutChg chg="add del mod replId">
          <pc:chgData name="Franklin, Kelly" userId="S::kelfran@siue.edu::464bf25f-2fa8-45c0-980d-2420b1773dcf" providerId="AD" clId="Web-{1832B83C-B65E-45D4-161C-1AEAA9540821}" dt="2025-04-07T20:35:26.301" v="3035"/>
          <pc:sldLayoutMkLst>
            <pc:docMk/>
            <pc:sldMasterMk cId="561379152" sldId="2147483696"/>
            <pc:sldLayoutMk cId="503719776" sldId="2147483704"/>
          </pc:sldLayoutMkLst>
        </pc:sldLayoutChg>
        <pc:sldLayoutChg chg="add del mod replId">
          <pc:chgData name="Franklin, Kelly" userId="S::kelfran@siue.edu::464bf25f-2fa8-45c0-980d-2420b1773dcf" providerId="AD" clId="Web-{1832B83C-B65E-45D4-161C-1AEAA9540821}" dt="2025-04-07T20:35:26.301" v="3035"/>
          <pc:sldLayoutMkLst>
            <pc:docMk/>
            <pc:sldMasterMk cId="561379152" sldId="2147483696"/>
            <pc:sldLayoutMk cId="733279094" sldId="2147483705"/>
          </pc:sldLayoutMkLst>
        </pc:sldLayoutChg>
        <pc:sldLayoutChg chg="add del mod replId">
          <pc:chgData name="Franklin, Kelly" userId="S::kelfran@siue.edu::464bf25f-2fa8-45c0-980d-2420b1773dcf" providerId="AD" clId="Web-{1832B83C-B65E-45D4-161C-1AEAA9540821}" dt="2025-04-07T20:35:26.301" v="3035"/>
          <pc:sldLayoutMkLst>
            <pc:docMk/>
            <pc:sldMasterMk cId="561379152" sldId="2147483696"/>
            <pc:sldLayoutMk cId="1252295880" sldId="2147483706"/>
          </pc:sldLayoutMkLst>
        </pc:sldLayoutChg>
        <pc:sldLayoutChg chg="add del mod replId">
          <pc:chgData name="Franklin, Kelly" userId="S::kelfran@siue.edu::464bf25f-2fa8-45c0-980d-2420b1773dcf" providerId="AD" clId="Web-{1832B83C-B65E-45D4-161C-1AEAA9540821}" dt="2025-04-07T20:35:26.301" v="3035"/>
          <pc:sldLayoutMkLst>
            <pc:docMk/>
            <pc:sldMasterMk cId="561379152" sldId="2147483696"/>
            <pc:sldLayoutMk cId="3494495923" sldId="2147483707"/>
          </pc:sldLayoutMkLst>
        </pc:sldLayoutChg>
      </pc:sldMasterChg>
      <pc:sldMasterChg chg="add del addSldLayout delSldLayout modSldLayout">
        <pc:chgData name="Franklin, Kelly" userId="S::kelfran@siue.edu::464bf25f-2fa8-45c0-980d-2420b1773dcf" providerId="AD" clId="Web-{1832B83C-B65E-45D4-161C-1AEAA9540821}" dt="2025-04-07T20:35:15.989" v="3033"/>
        <pc:sldMasterMkLst>
          <pc:docMk/>
          <pc:sldMasterMk cId="3298669730" sldId="2147483696"/>
        </pc:sldMasterMkLst>
        <pc:sldLayoutChg chg="add del mod replId">
          <pc:chgData name="Franklin, Kelly" userId="S::kelfran@siue.edu::464bf25f-2fa8-45c0-980d-2420b1773dcf" providerId="AD" clId="Web-{1832B83C-B65E-45D4-161C-1AEAA9540821}" dt="2025-04-07T20:35:15.989" v="3033"/>
          <pc:sldLayoutMkLst>
            <pc:docMk/>
            <pc:sldMasterMk cId="3298669730" sldId="2147483696"/>
            <pc:sldLayoutMk cId="3770638284" sldId="2147483697"/>
          </pc:sldLayoutMkLst>
        </pc:sldLayoutChg>
        <pc:sldLayoutChg chg="add del mod replId">
          <pc:chgData name="Franklin, Kelly" userId="S::kelfran@siue.edu::464bf25f-2fa8-45c0-980d-2420b1773dcf" providerId="AD" clId="Web-{1832B83C-B65E-45D4-161C-1AEAA9540821}" dt="2025-04-07T20:35:15.989" v="3033"/>
          <pc:sldLayoutMkLst>
            <pc:docMk/>
            <pc:sldMasterMk cId="3298669730" sldId="2147483696"/>
            <pc:sldLayoutMk cId="329575522" sldId="2147483698"/>
          </pc:sldLayoutMkLst>
        </pc:sldLayoutChg>
        <pc:sldLayoutChg chg="add del mod replId">
          <pc:chgData name="Franklin, Kelly" userId="S::kelfran@siue.edu::464bf25f-2fa8-45c0-980d-2420b1773dcf" providerId="AD" clId="Web-{1832B83C-B65E-45D4-161C-1AEAA9540821}" dt="2025-04-07T20:35:15.989" v="3033"/>
          <pc:sldLayoutMkLst>
            <pc:docMk/>
            <pc:sldMasterMk cId="3298669730" sldId="2147483696"/>
            <pc:sldLayoutMk cId="3521427512" sldId="2147483699"/>
          </pc:sldLayoutMkLst>
        </pc:sldLayoutChg>
        <pc:sldLayoutChg chg="add del mod replId">
          <pc:chgData name="Franklin, Kelly" userId="S::kelfran@siue.edu::464bf25f-2fa8-45c0-980d-2420b1773dcf" providerId="AD" clId="Web-{1832B83C-B65E-45D4-161C-1AEAA9540821}" dt="2025-04-07T20:35:15.989" v="3033"/>
          <pc:sldLayoutMkLst>
            <pc:docMk/>
            <pc:sldMasterMk cId="3298669730" sldId="2147483696"/>
            <pc:sldLayoutMk cId="2332553519" sldId="2147483700"/>
          </pc:sldLayoutMkLst>
        </pc:sldLayoutChg>
        <pc:sldLayoutChg chg="add del mod replId">
          <pc:chgData name="Franklin, Kelly" userId="S::kelfran@siue.edu::464bf25f-2fa8-45c0-980d-2420b1773dcf" providerId="AD" clId="Web-{1832B83C-B65E-45D4-161C-1AEAA9540821}" dt="2025-04-07T20:35:15.989" v="3033"/>
          <pc:sldLayoutMkLst>
            <pc:docMk/>
            <pc:sldMasterMk cId="3298669730" sldId="2147483696"/>
            <pc:sldLayoutMk cId="109061806" sldId="2147483701"/>
          </pc:sldLayoutMkLst>
        </pc:sldLayoutChg>
        <pc:sldLayoutChg chg="add del mod replId">
          <pc:chgData name="Franklin, Kelly" userId="S::kelfran@siue.edu::464bf25f-2fa8-45c0-980d-2420b1773dcf" providerId="AD" clId="Web-{1832B83C-B65E-45D4-161C-1AEAA9540821}" dt="2025-04-07T20:35:15.989" v="3033"/>
          <pc:sldLayoutMkLst>
            <pc:docMk/>
            <pc:sldMasterMk cId="3298669730" sldId="2147483696"/>
            <pc:sldLayoutMk cId="3221183823" sldId="2147483702"/>
          </pc:sldLayoutMkLst>
        </pc:sldLayoutChg>
        <pc:sldLayoutChg chg="add del mod replId">
          <pc:chgData name="Franklin, Kelly" userId="S::kelfran@siue.edu::464bf25f-2fa8-45c0-980d-2420b1773dcf" providerId="AD" clId="Web-{1832B83C-B65E-45D4-161C-1AEAA9540821}" dt="2025-04-07T20:35:15.989" v="3033"/>
          <pc:sldLayoutMkLst>
            <pc:docMk/>
            <pc:sldMasterMk cId="3298669730" sldId="2147483696"/>
            <pc:sldLayoutMk cId="2305526374" sldId="2147483703"/>
          </pc:sldLayoutMkLst>
        </pc:sldLayoutChg>
        <pc:sldLayoutChg chg="add del mod replId">
          <pc:chgData name="Franklin, Kelly" userId="S::kelfran@siue.edu::464bf25f-2fa8-45c0-980d-2420b1773dcf" providerId="AD" clId="Web-{1832B83C-B65E-45D4-161C-1AEAA9540821}" dt="2025-04-07T20:35:15.989" v="3033"/>
          <pc:sldLayoutMkLst>
            <pc:docMk/>
            <pc:sldMasterMk cId="3298669730" sldId="2147483696"/>
            <pc:sldLayoutMk cId="1475927621" sldId="2147483704"/>
          </pc:sldLayoutMkLst>
        </pc:sldLayoutChg>
        <pc:sldLayoutChg chg="add del mod replId">
          <pc:chgData name="Franklin, Kelly" userId="S::kelfran@siue.edu::464bf25f-2fa8-45c0-980d-2420b1773dcf" providerId="AD" clId="Web-{1832B83C-B65E-45D4-161C-1AEAA9540821}" dt="2025-04-07T20:35:15.989" v="3033"/>
          <pc:sldLayoutMkLst>
            <pc:docMk/>
            <pc:sldMasterMk cId="3298669730" sldId="2147483696"/>
            <pc:sldLayoutMk cId="2317799386" sldId="2147483705"/>
          </pc:sldLayoutMkLst>
        </pc:sldLayoutChg>
        <pc:sldLayoutChg chg="add del mod replId">
          <pc:chgData name="Franklin, Kelly" userId="S::kelfran@siue.edu::464bf25f-2fa8-45c0-980d-2420b1773dcf" providerId="AD" clId="Web-{1832B83C-B65E-45D4-161C-1AEAA9540821}" dt="2025-04-07T20:35:15.989" v="3033"/>
          <pc:sldLayoutMkLst>
            <pc:docMk/>
            <pc:sldMasterMk cId="3298669730" sldId="2147483696"/>
            <pc:sldLayoutMk cId="3768567206" sldId="2147483706"/>
          </pc:sldLayoutMkLst>
        </pc:sldLayoutChg>
        <pc:sldLayoutChg chg="add del mod replId">
          <pc:chgData name="Franklin, Kelly" userId="S::kelfran@siue.edu::464bf25f-2fa8-45c0-980d-2420b1773dcf" providerId="AD" clId="Web-{1832B83C-B65E-45D4-161C-1AEAA9540821}" dt="2025-04-07T20:35:15.989" v="3033"/>
          <pc:sldLayoutMkLst>
            <pc:docMk/>
            <pc:sldMasterMk cId="3298669730" sldId="2147483696"/>
            <pc:sldLayoutMk cId="141201309" sldId="2147483707"/>
          </pc:sldLayoutMkLst>
        </pc:sldLayoutChg>
      </pc:sldMasterChg>
    </pc:docChg>
  </pc:docChgLst>
  <pc:docChgLst>
    <pc:chgData name="Franklin, Kelly" userId="S::kelfran@siue.edu::464bf25f-2fa8-45c0-980d-2420b1773dcf" providerId="AD" clId="Web-{0724E757-1206-6292-FFB1-EDE6D965677F}"/>
    <pc:docChg chg="addSld delSld modSld">
      <pc:chgData name="Franklin, Kelly" userId="S::kelfran@siue.edu::464bf25f-2fa8-45c0-980d-2420b1773dcf" providerId="AD" clId="Web-{0724E757-1206-6292-FFB1-EDE6D965677F}" dt="2025-04-14T18:55:42.777" v="1043" actId="1076"/>
      <pc:docMkLst>
        <pc:docMk/>
      </pc:docMkLst>
      <pc:sldChg chg="addSp modSp mod setBg">
        <pc:chgData name="Franklin, Kelly" userId="S::kelfran@siue.edu::464bf25f-2fa8-45c0-980d-2420b1773dcf" providerId="AD" clId="Web-{0724E757-1206-6292-FFB1-EDE6D965677F}" dt="2025-04-14T18:55:42.777" v="1043" actId="1076"/>
        <pc:sldMkLst>
          <pc:docMk/>
          <pc:sldMk cId="2921447270" sldId="257"/>
        </pc:sldMkLst>
        <pc:spChg chg="mod">
          <ac:chgData name="Franklin, Kelly" userId="S::kelfran@siue.edu::464bf25f-2fa8-45c0-980d-2420b1773dcf" providerId="AD" clId="Web-{0724E757-1206-6292-FFB1-EDE6D965677F}" dt="2025-04-14T18:55:42.777" v="1043" actId="1076"/>
          <ac:spMkLst>
            <pc:docMk/>
            <pc:sldMk cId="2921447270" sldId="257"/>
            <ac:spMk id="2" creationId="{9DD06671-63BD-A055-792D-585BBB91F8C1}"/>
          </ac:spMkLst>
        </pc:spChg>
        <pc:spChg chg="mod">
          <ac:chgData name="Franklin, Kelly" userId="S::kelfran@siue.edu::464bf25f-2fa8-45c0-980d-2420b1773dcf" providerId="AD" clId="Web-{0724E757-1206-6292-FFB1-EDE6D965677F}" dt="2025-04-14T18:29:35.710" v="963" actId="14100"/>
          <ac:spMkLst>
            <pc:docMk/>
            <pc:sldMk cId="2921447270" sldId="257"/>
            <ac:spMk id="3" creationId="{D93034B7-4A5E-1F0F-6D9D-EBB28F730851}"/>
          </ac:spMkLst>
        </pc:spChg>
        <pc:spChg chg="add">
          <ac:chgData name="Franklin, Kelly" userId="S::kelfran@siue.edu::464bf25f-2fa8-45c0-980d-2420b1773dcf" providerId="AD" clId="Web-{0724E757-1206-6292-FFB1-EDE6D965677F}" dt="2025-04-14T18:18:54.152" v="700"/>
          <ac:spMkLst>
            <pc:docMk/>
            <pc:sldMk cId="2921447270" sldId="257"/>
            <ac:spMk id="9" creationId="{9EE42DCE-4A4F-44C4-84E5-261B3BEEF1DA}"/>
          </ac:spMkLst>
        </pc:spChg>
        <pc:spChg chg="add">
          <ac:chgData name="Franklin, Kelly" userId="S::kelfran@siue.edu::464bf25f-2fa8-45c0-980d-2420b1773dcf" providerId="AD" clId="Web-{0724E757-1206-6292-FFB1-EDE6D965677F}" dt="2025-04-14T18:18:54.152" v="700"/>
          <ac:spMkLst>
            <pc:docMk/>
            <pc:sldMk cId="2921447270" sldId="257"/>
            <ac:spMk id="11" creationId="{887F59F2-5FBC-40CD-AD35-376AECE49EA6}"/>
          </ac:spMkLst>
        </pc:spChg>
        <pc:picChg chg="add mod modCrop">
          <ac:chgData name="Franklin, Kelly" userId="S::kelfran@siue.edu::464bf25f-2fa8-45c0-980d-2420b1773dcf" providerId="AD" clId="Web-{0724E757-1206-6292-FFB1-EDE6D965677F}" dt="2025-04-14T18:29:38.429" v="964" actId="1076"/>
          <ac:picMkLst>
            <pc:docMk/>
            <pc:sldMk cId="2921447270" sldId="257"/>
            <ac:picMk id="4" creationId="{D15BF358-0C31-F962-03F0-8ACB29C1046D}"/>
          </ac:picMkLst>
        </pc:picChg>
        <pc:picChg chg="add mod modCrop">
          <ac:chgData name="Franklin, Kelly" userId="S::kelfran@siue.edu::464bf25f-2fa8-45c0-980d-2420b1773dcf" providerId="AD" clId="Web-{0724E757-1206-6292-FFB1-EDE6D965677F}" dt="2025-04-14T18:30:17.118" v="968" actId="1076"/>
          <ac:picMkLst>
            <pc:docMk/>
            <pc:sldMk cId="2921447270" sldId="257"/>
            <ac:picMk id="5" creationId="{0C0987BE-9CDE-16B1-B54C-93DFF45B4245}"/>
          </ac:picMkLst>
        </pc:picChg>
      </pc:sldChg>
      <pc:sldChg chg="modSp">
        <pc:chgData name="Franklin, Kelly" userId="S::kelfran@siue.edu::464bf25f-2fa8-45c0-980d-2420b1773dcf" providerId="AD" clId="Web-{0724E757-1206-6292-FFB1-EDE6D965677F}" dt="2025-04-14T18:28:22.660" v="945" actId="1076"/>
        <pc:sldMkLst>
          <pc:docMk/>
          <pc:sldMk cId="136157128" sldId="258"/>
        </pc:sldMkLst>
        <pc:spChg chg="mod">
          <ac:chgData name="Franklin, Kelly" userId="S::kelfran@siue.edu::464bf25f-2fa8-45c0-980d-2420b1773dcf" providerId="AD" clId="Web-{0724E757-1206-6292-FFB1-EDE6D965677F}" dt="2025-04-14T18:28:22.660" v="945" actId="1076"/>
          <ac:spMkLst>
            <pc:docMk/>
            <pc:sldMk cId="136157128" sldId="258"/>
            <ac:spMk id="2" creationId="{37E8C5A9-8DA7-DD14-5158-689D87CA42EC}"/>
          </ac:spMkLst>
        </pc:spChg>
        <pc:picChg chg="mod">
          <ac:chgData name="Franklin, Kelly" userId="S::kelfran@siue.edu::464bf25f-2fa8-45c0-980d-2420b1773dcf" providerId="AD" clId="Web-{0724E757-1206-6292-FFB1-EDE6D965677F}" dt="2025-04-14T18:27:18.612" v="944" actId="1076"/>
          <ac:picMkLst>
            <pc:docMk/>
            <pc:sldMk cId="136157128" sldId="258"/>
            <ac:picMk id="5" creationId="{3F87DCBF-211B-9B27-1AEB-9D8762D49ED3}"/>
          </ac:picMkLst>
        </pc:picChg>
      </pc:sldChg>
      <pc:sldChg chg="addSp modSp">
        <pc:chgData name="Franklin, Kelly" userId="S::kelfran@siue.edu::464bf25f-2fa8-45c0-980d-2420b1773dcf" providerId="AD" clId="Web-{0724E757-1206-6292-FFB1-EDE6D965677F}" dt="2025-04-14T18:35:48.898" v="994"/>
        <pc:sldMkLst>
          <pc:docMk/>
          <pc:sldMk cId="317320811" sldId="259"/>
        </pc:sldMkLst>
        <pc:spChg chg="mod">
          <ac:chgData name="Franklin, Kelly" userId="S::kelfran@siue.edu::464bf25f-2fa8-45c0-980d-2420b1773dcf" providerId="AD" clId="Web-{0724E757-1206-6292-FFB1-EDE6D965677F}" dt="2025-04-14T18:35:22.178" v="986" actId="14100"/>
          <ac:spMkLst>
            <pc:docMk/>
            <pc:sldMk cId="317320811" sldId="259"/>
            <ac:spMk id="7" creationId="{FBB9B99E-03D6-BE5B-D25E-599603EFF0F6}"/>
          </ac:spMkLst>
        </pc:spChg>
        <pc:picChg chg="add mod modCrop">
          <ac:chgData name="Franklin, Kelly" userId="S::kelfran@siue.edu::464bf25f-2fa8-45c0-980d-2420b1773dcf" providerId="AD" clId="Web-{0724E757-1206-6292-FFB1-EDE6D965677F}" dt="2025-04-14T18:35:48.898" v="994"/>
          <ac:picMkLst>
            <pc:docMk/>
            <pc:sldMk cId="317320811" sldId="259"/>
            <ac:picMk id="4" creationId="{5151A4C1-2A91-2C12-1E98-3B6DC6654243}"/>
          </ac:picMkLst>
        </pc:picChg>
      </pc:sldChg>
      <pc:sldChg chg="modSp">
        <pc:chgData name="Franklin, Kelly" userId="S::kelfran@siue.edu::464bf25f-2fa8-45c0-980d-2420b1773dcf" providerId="AD" clId="Web-{0724E757-1206-6292-FFB1-EDE6D965677F}" dt="2025-04-14T18:21:46.393" v="810" actId="20577"/>
        <pc:sldMkLst>
          <pc:docMk/>
          <pc:sldMk cId="291570476" sldId="260"/>
        </pc:sldMkLst>
        <pc:spChg chg="mod">
          <ac:chgData name="Franklin, Kelly" userId="S::kelfran@siue.edu::464bf25f-2fa8-45c0-980d-2420b1773dcf" providerId="AD" clId="Web-{0724E757-1206-6292-FFB1-EDE6D965677F}" dt="2025-04-14T18:21:46.393" v="810" actId="20577"/>
          <ac:spMkLst>
            <pc:docMk/>
            <pc:sldMk cId="291570476" sldId="260"/>
            <ac:spMk id="3" creationId="{9624A5CE-3CD4-12AC-2FD7-791D4FA689C4}"/>
          </ac:spMkLst>
        </pc:spChg>
      </pc:sldChg>
      <pc:sldChg chg="modSp">
        <pc:chgData name="Franklin, Kelly" userId="S::kelfran@siue.edu::464bf25f-2fa8-45c0-980d-2420b1773dcf" providerId="AD" clId="Web-{0724E757-1206-6292-FFB1-EDE6D965677F}" dt="2025-04-14T18:25:17.871" v="938" actId="20577"/>
        <pc:sldMkLst>
          <pc:docMk/>
          <pc:sldMk cId="1379633868" sldId="261"/>
        </pc:sldMkLst>
        <pc:spChg chg="mod">
          <ac:chgData name="Franklin, Kelly" userId="S::kelfran@siue.edu::464bf25f-2fa8-45c0-980d-2420b1773dcf" providerId="AD" clId="Web-{0724E757-1206-6292-FFB1-EDE6D965677F}" dt="2025-04-14T18:25:17.871" v="938" actId="20577"/>
          <ac:spMkLst>
            <pc:docMk/>
            <pc:sldMk cId="1379633868" sldId="261"/>
            <ac:spMk id="3" creationId="{CD900B4F-0BF1-6162-23B2-C79B6F757540}"/>
          </ac:spMkLst>
        </pc:spChg>
      </pc:sldChg>
      <pc:sldChg chg="addSp modSp">
        <pc:chgData name="Franklin, Kelly" userId="S::kelfran@siue.edu::464bf25f-2fa8-45c0-980d-2420b1773dcf" providerId="AD" clId="Web-{0724E757-1206-6292-FFB1-EDE6D965677F}" dt="2025-04-14T18:46:07.581" v="1017" actId="14100"/>
        <pc:sldMkLst>
          <pc:docMk/>
          <pc:sldMk cId="2176180808" sldId="262"/>
        </pc:sldMkLst>
        <pc:spChg chg="mod">
          <ac:chgData name="Franklin, Kelly" userId="S::kelfran@siue.edu::464bf25f-2fa8-45c0-980d-2420b1773dcf" providerId="AD" clId="Web-{0724E757-1206-6292-FFB1-EDE6D965677F}" dt="2025-04-14T18:45:30.407" v="1003" actId="14100"/>
          <ac:spMkLst>
            <pc:docMk/>
            <pc:sldMk cId="2176180808" sldId="262"/>
            <ac:spMk id="3" creationId="{12F5B8E4-64BD-E6E8-F4BA-90F9B0AD97DB}"/>
          </ac:spMkLst>
        </pc:spChg>
        <pc:spChg chg="mod">
          <ac:chgData name="Franklin, Kelly" userId="S::kelfran@siue.edu::464bf25f-2fa8-45c0-980d-2420b1773dcf" providerId="AD" clId="Web-{0724E757-1206-6292-FFB1-EDE6D965677F}" dt="2025-04-14T18:45:16.922" v="997" actId="1076"/>
          <ac:spMkLst>
            <pc:docMk/>
            <pc:sldMk cId="2176180808" sldId="262"/>
            <ac:spMk id="5" creationId="{51B35947-6300-65F8-5BB0-1D520F3634C3}"/>
          </ac:spMkLst>
        </pc:spChg>
        <pc:spChg chg="mod">
          <ac:chgData name="Franklin, Kelly" userId="S::kelfran@siue.edu::464bf25f-2fa8-45c0-980d-2420b1773dcf" providerId="AD" clId="Web-{0724E757-1206-6292-FFB1-EDE6D965677F}" dt="2025-04-14T18:45:28.032" v="1002" actId="14100"/>
          <ac:spMkLst>
            <pc:docMk/>
            <pc:sldMk cId="2176180808" sldId="262"/>
            <ac:spMk id="8" creationId="{C7E927F5-AFD6-370A-E4E1-B3F3C97860E4}"/>
          </ac:spMkLst>
        </pc:spChg>
        <pc:picChg chg="add mod modCrop">
          <ac:chgData name="Franklin, Kelly" userId="S::kelfran@siue.edu::464bf25f-2fa8-45c0-980d-2420b1773dcf" providerId="AD" clId="Web-{0724E757-1206-6292-FFB1-EDE6D965677F}" dt="2025-04-14T18:46:07.581" v="1017" actId="14100"/>
          <ac:picMkLst>
            <pc:docMk/>
            <pc:sldMk cId="2176180808" sldId="262"/>
            <ac:picMk id="4" creationId="{93D7DAB8-DBD7-86D4-1780-6C26C52B74AD}"/>
          </ac:picMkLst>
        </pc:picChg>
      </pc:sldChg>
      <pc:sldChg chg="modSp">
        <pc:chgData name="Franklin, Kelly" userId="S::kelfran@siue.edu::464bf25f-2fa8-45c0-980d-2420b1773dcf" providerId="AD" clId="Web-{0724E757-1206-6292-FFB1-EDE6D965677F}" dt="2025-04-14T18:01:53.655" v="674" actId="20577"/>
        <pc:sldMkLst>
          <pc:docMk/>
          <pc:sldMk cId="584426442" sldId="263"/>
        </pc:sldMkLst>
        <pc:spChg chg="mod">
          <ac:chgData name="Franklin, Kelly" userId="S::kelfran@siue.edu::464bf25f-2fa8-45c0-980d-2420b1773dcf" providerId="AD" clId="Web-{0724E757-1206-6292-FFB1-EDE6D965677F}" dt="2025-04-14T18:01:53.655" v="674" actId="20577"/>
          <ac:spMkLst>
            <pc:docMk/>
            <pc:sldMk cId="584426442" sldId="263"/>
            <ac:spMk id="3" creationId="{9BE9574D-CB0A-9100-E641-707480949305}"/>
          </ac:spMkLst>
        </pc:spChg>
      </pc:sldChg>
      <pc:sldChg chg="addSp modSp">
        <pc:chgData name="Franklin, Kelly" userId="S::kelfran@siue.edu::464bf25f-2fa8-45c0-980d-2420b1773dcf" providerId="AD" clId="Web-{0724E757-1206-6292-FFB1-EDE6D965677F}" dt="2025-04-14T18:51:24.688" v="1040" actId="1076"/>
        <pc:sldMkLst>
          <pc:docMk/>
          <pc:sldMk cId="1929957270" sldId="264"/>
        </pc:sldMkLst>
        <pc:spChg chg="mod">
          <ac:chgData name="Franklin, Kelly" userId="S::kelfran@siue.edu::464bf25f-2fa8-45c0-980d-2420b1773dcf" providerId="AD" clId="Web-{0724E757-1206-6292-FFB1-EDE6D965677F}" dt="2025-04-14T18:50:28.092" v="1032" actId="14100"/>
          <ac:spMkLst>
            <pc:docMk/>
            <pc:sldMk cId="1929957270" sldId="264"/>
            <ac:spMk id="3" creationId="{0BED1859-721B-44CE-DBB8-3DE2285C1888}"/>
          </ac:spMkLst>
        </pc:spChg>
        <pc:spChg chg="mod">
          <ac:chgData name="Franklin, Kelly" userId="S::kelfran@siue.edu::464bf25f-2fa8-45c0-980d-2420b1773dcf" providerId="AD" clId="Web-{0724E757-1206-6292-FFB1-EDE6D965677F}" dt="2025-04-14T18:49:01.041" v="1024" actId="1076"/>
          <ac:spMkLst>
            <pc:docMk/>
            <pc:sldMk cId="1929957270" sldId="264"/>
            <ac:spMk id="8" creationId="{3396F8CB-995D-3A5F-7424-4BB582A3A0A2}"/>
          </ac:spMkLst>
        </pc:spChg>
        <pc:spChg chg="mod">
          <ac:chgData name="Franklin, Kelly" userId="S::kelfran@siue.edu::464bf25f-2fa8-45c0-980d-2420b1773dcf" providerId="AD" clId="Web-{0724E757-1206-6292-FFB1-EDE6D965677F}" dt="2025-04-14T18:50:34.077" v="1034" actId="1076"/>
          <ac:spMkLst>
            <pc:docMk/>
            <pc:sldMk cId="1929957270" sldId="264"/>
            <ac:spMk id="10" creationId="{D86122D8-13FC-F2B8-6BCD-94E8384B1503}"/>
          </ac:spMkLst>
        </pc:spChg>
        <pc:picChg chg="add mod">
          <ac:chgData name="Franklin, Kelly" userId="S::kelfran@siue.edu::464bf25f-2fa8-45c0-980d-2420b1773dcf" providerId="AD" clId="Web-{0724E757-1206-6292-FFB1-EDE6D965677F}" dt="2025-04-14T18:51:24.688" v="1040" actId="1076"/>
          <ac:picMkLst>
            <pc:docMk/>
            <pc:sldMk cId="1929957270" sldId="264"/>
            <ac:picMk id="4" creationId="{786946AD-5370-CC35-0828-AEED63FA2ADF}"/>
          </ac:picMkLst>
        </pc:picChg>
      </pc:sldChg>
      <pc:sldChg chg="addSp delSp modSp">
        <pc:chgData name="Franklin, Kelly" userId="S::kelfran@siue.edu::464bf25f-2fa8-45c0-980d-2420b1773dcf" providerId="AD" clId="Web-{0724E757-1206-6292-FFB1-EDE6D965677F}" dt="2025-04-14T18:17:20.648" v="693" actId="1076"/>
        <pc:sldMkLst>
          <pc:docMk/>
          <pc:sldMk cId="1710073208" sldId="266"/>
        </pc:sldMkLst>
        <pc:spChg chg="mod">
          <ac:chgData name="Franklin, Kelly" userId="S::kelfran@siue.edu::464bf25f-2fa8-45c0-980d-2420b1773dcf" providerId="AD" clId="Web-{0724E757-1206-6292-FFB1-EDE6D965677F}" dt="2025-04-14T18:16:37.005" v="686" actId="14100"/>
          <ac:spMkLst>
            <pc:docMk/>
            <pc:sldMk cId="1710073208" sldId="266"/>
            <ac:spMk id="3" creationId="{92BB1B75-B607-A1A3-CE1B-9A2718FC4142}"/>
          </ac:spMkLst>
        </pc:spChg>
        <pc:spChg chg="add del mod">
          <ac:chgData name="Franklin, Kelly" userId="S::kelfran@siue.edu::464bf25f-2fa8-45c0-980d-2420b1773dcf" providerId="AD" clId="Web-{0724E757-1206-6292-FFB1-EDE6D965677F}" dt="2025-04-14T18:17:16.491" v="691"/>
          <ac:spMkLst>
            <pc:docMk/>
            <pc:sldMk cId="1710073208" sldId="266"/>
            <ac:spMk id="5" creationId="{4243B56B-42CD-7D58-542C-2B460F3CCED5}"/>
          </ac:spMkLst>
        </pc:spChg>
        <pc:spChg chg="mod">
          <ac:chgData name="Franklin, Kelly" userId="S::kelfran@siue.edu::464bf25f-2fa8-45c0-980d-2420b1773dcf" providerId="AD" clId="Web-{0724E757-1206-6292-FFB1-EDE6D965677F}" dt="2025-04-14T18:17:20.648" v="693" actId="1076"/>
          <ac:spMkLst>
            <pc:docMk/>
            <pc:sldMk cId="1710073208" sldId="266"/>
            <ac:spMk id="6" creationId="{56DB3B4B-4113-0EF9-74BA-FF8429A68230}"/>
          </ac:spMkLst>
        </pc:spChg>
        <pc:picChg chg="mod">
          <ac:chgData name="Franklin, Kelly" userId="S::kelfran@siue.edu::464bf25f-2fa8-45c0-980d-2420b1773dcf" providerId="AD" clId="Web-{0724E757-1206-6292-FFB1-EDE6D965677F}" dt="2025-04-14T18:17:18.116" v="692" actId="1076"/>
          <ac:picMkLst>
            <pc:docMk/>
            <pc:sldMk cId="1710073208" sldId="266"/>
            <ac:picMk id="4" creationId="{CFC93719-312C-0B6F-FEB7-46A9820372B5}"/>
          </ac:picMkLst>
        </pc:picChg>
      </pc:sldChg>
      <pc:sldChg chg="modSp">
        <pc:chgData name="Franklin, Kelly" userId="S::kelfran@siue.edu::464bf25f-2fa8-45c0-980d-2420b1773dcf" providerId="AD" clId="Web-{0724E757-1206-6292-FFB1-EDE6D965677F}" dt="2025-04-14T18:30:44.541" v="970" actId="14100"/>
        <pc:sldMkLst>
          <pc:docMk/>
          <pc:sldMk cId="3117962640" sldId="268"/>
        </pc:sldMkLst>
        <pc:spChg chg="mod">
          <ac:chgData name="Franklin, Kelly" userId="S::kelfran@siue.edu::464bf25f-2fa8-45c0-980d-2420b1773dcf" providerId="AD" clId="Web-{0724E757-1206-6292-FFB1-EDE6D965677F}" dt="2025-04-14T18:30:44.541" v="970" actId="14100"/>
          <ac:spMkLst>
            <pc:docMk/>
            <pc:sldMk cId="3117962640" sldId="268"/>
            <ac:spMk id="3" creationId="{8DF6E080-0B6C-7E6C-1EE3-3712D3180BB4}"/>
          </ac:spMkLst>
        </pc:spChg>
      </pc:sldChg>
      <pc:sldChg chg="modSp">
        <pc:chgData name="Franklin, Kelly" userId="S::kelfran@siue.edu::464bf25f-2fa8-45c0-980d-2420b1773dcf" providerId="AD" clId="Web-{0724E757-1206-6292-FFB1-EDE6D965677F}" dt="2025-04-14T18:26:55.703" v="941" actId="1076"/>
        <pc:sldMkLst>
          <pc:docMk/>
          <pc:sldMk cId="1714911826" sldId="269"/>
        </pc:sldMkLst>
        <pc:spChg chg="mod">
          <ac:chgData name="Franklin, Kelly" userId="S::kelfran@siue.edu::464bf25f-2fa8-45c0-980d-2420b1773dcf" providerId="AD" clId="Web-{0724E757-1206-6292-FFB1-EDE6D965677F}" dt="2025-04-14T18:26:55.703" v="941" actId="1076"/>
          <ac:spMkLst>
            <pc:docMk/>
            <pc:sldMk cId="1714911826" sldId="269"/>
            <ac:spMk id="2" creationId="{875ED8B3-86F0-EB8C-E5C7-C994A5D0B45E}"/>
          </ac:spMkLst>
        </pc:spChg>
      </pc:sldChg>
      <pc:sldChg chg="modSp">
        <pc:chgData name="Franklin, Kelly" userId="S::kelfran@siue.edu::464bf25f-2fa8-45c0-980d-2420b1773dcf" providerId="AD" clId="Web-{0724E757-1206-6292-FFB1-EDE6D965677F}" dt="2025-04-14T18:15:43.909" v="680" actId="20577"/>
        <pc:sldMkLst>
          <pc:docMk/>
          <pc:sldMk cId="2559696241" sldId="270"/>
        </pc:sldMkLst>
        <pc:spChg chg="mod">
          <ac:chgData name="Franklin, Kelly" userId="S::kelfran@siue.edu::464bf25f-2fa8-45c0-980d-2420b1773dcf" providerId="AD" clId="Web-{0724E757-1206-6292-FFB1-EDE6D965677F}" dt="2025-04-14T18:15:43.909" v="680" actId="20577"/>
          <ac:spMkLst>
            <pc:docMk/>
            <pc:sldMk cId="2559696241" sldId="270"/>
            <ac:spMk id="5" creationId="{0EE400AF-9896-E54E-989D-816027396D7E}"/>
          </ac:spMkLst>
        </pc:spChg>
      </pc:sldChg>
      <pc:sldChg chg="addSp delSp modSp del">
        <pc:chgData name="Franklin, Kelly" userId="S::kelfran@siue.edu::464bf25f-2fa8-45c0-980d-2420b1773dcf" providerId="AD" clId="Web-{0724E757-1206-6292-FFB1-EDE6D965677F}" dt="2025-04-14T18:55:28.730" v="1042"/>
        <pc:sldMkLst>
          <pc:docMk/>
          <pc:sldMk cId="2709923782" sldId="271"/>
        </pc:sldMkLst>
        <pc:picChg chg="del">
          <ac:chgData name="Franklin, Kelly" userId="S::kelfran@siue.edu::464bf25f-2fa8-45c0-980d-2420b1773dcf" providerId="AD" clId="Web-{0724E757-1206-6292-FFB1-EDE6D965677F}" dt="2025-04-14T18:55:23.792" v="1041"/>
          <ac:picMkLst>
            <pc:docMk/>
            <pc:sldMk cId="2709923782" sldId="271"/>
            <ac:picMk id="2" creationId="{98181143-1D6E-B89C-73D8-2ED9401C02E4}"/>
          </ac:picMkLst>
        </pc:picChg>
        <pc:picChg chg="add del mod">
          <ac:chgData name="Franklin, Kelly" userId="S::kelfran@siue.edu::464bf25f-2fa8-45c0-980d-2420b1773dcf" providerId="AD" clId="Web-{0724E757-1206-6292-FFB1-EDE6D965677F}" dt="2025-04-14T18:48:57.572" v="1023"/>
          <ac:picMkLst>
            <pc:docMk/>
            <pc:sldMk cId="2709923782" sldId="271"/>
            <ac:picMk id="3" creationId="{A5844370-4E8B-8A74-EB64-0F3CC179FCCC}"/>
          </ac:picMkLst>
        </pc:picChg>
      </pc:sldChg>
      <pc:sldChg chg="delSp modSp add replId">
        <pc:chgData name="Franklin, Kelly" userId="S::kelfran@siue.edu::464bf25f-2fa8-45c0-980d-2420b1773dcf" providerId="AD" clId="Web-{0724E757-1206-6292-FFB1-EDE6D965677F}" dt="2025-04-14T18:23:29.038" v="821" actId="20577"/>
        <pc:sldMkLst>
          <pc:docMk/>
          <pc:sldMk cId="2507620508" sldId="272"/>
        </pc:sldMkLst>
        <pc:spChg chg="mod">
          <ac:chgData name="Franklin, Kelly" userId="S::kelfran@siue.edu::464bf25f-2fa8-45c0-980d-2420b1773dcf" providerId="AD" clId="Web-{0724E757-1206-6292-FFB1-EDE6D965677F}" dt="2025-04-14T17:53:45.040" v="134" actId="14100"/>
          <ac:spMkLst>
            <pc:docMk/>
            <pc:sldMk cId="2507620508" sldId="272"/>
            <ac:spMk id="2" creationId="{938CACAD-9F64-417C-220D-1E96983C4701}"/>
          </ac:spMkLst>
        </pc:spChg>
        <pc:spChg chg="mod">
          <ac:chgData name="Franklin, Kelly" userId="S::kelfran@siue.edu::464bf25f-2fa8-45c0-980d-2420b1773dcf" providerId="AD" clId="Web-{0724E757-1206-6292-FFB1-EDE6D965677F}" dt="2025-04-14T18:23:29.038" v="821" actId="20577"/>
          <ac:spMkLst>
            <pc:docMk/>
            <pc:sldMk cId="2507620508" sldId="272"/>
            <ac:spMk id="3" creationId="{22535EF2-C4CD-A606-21F9-9ABDF38355B7}"/>
          </ac:spMkLst>
        </pc:spChg>
        <pc:spChg chg="del mod">
          <ac:chgData name="Franklin, Kelly" userId="S::kelfran@siue.edu::464bf25f-2fa8-45c0-980d-2420b1773dcf" providerId="AD" clId="Web-{0724E757-1206-6292-FFB1-EDE6D965677F}" dt="2025-04-14T17:53:29.649" v="119"/>
          <ac:spMkLst>
            <pc:docMk/>
            <pc:sldMk cId="2507620508" sldId="272"/>
            <ac:spMk id="5" creationId="{EEE844E5-7F66-DAF1-BA0B-DB1967316BF6}"/>
          </ac:spMkLst>
        </pc:spChg>
        <pc:spChg chg="del mod">
          <ac:chgData name="Franklin, Kelly" userId="S::kelfran@siue.edu::464bf25f-2fa8-45c0-980d-2420b1773dcf" providerId="AD" clId="Web-{0724E757-1206-6292-FFB1-EDE6D965677F}" dt="2025-04-14T17:53:34.056" v="124"/>
          <ac:spMkLst>
            <pc:docMk/>
            <pc:sldMk cId="2507620508" sldId="272"/>
            <ac:spMk id="8" creationId="{AFD6D2D6-066C-1304-39BE-47414417805D}"/>
          </ac:spMkLst>
        </pc:spChg>
      </pc:sldChg>
    </pc:docChg>
  </pc:docChgLst>
  <pc:docChgLst>
    <pc:chgData name="Franklin, Kelly" userId="S::kelfran@siue.edu::464bf25f-2fa8-45c0-980d-2420b1773dcf" providerId="AD" clId="Web-{82E5E74B-3B94-1681-76A9-C704EDB90152}"/>
    <pc:docChg chg="modSld">
      <pc:chgData name="Franklin, Kelly" userId="S::kelfran@siue.edu::464bf25f-2fa8-45c0-980d-2420b1773dcf" providerId="AD" clId="Web-{82E5E74B-3B94-1681-76A9-C704EDB90152}" dt="2025-06-02T20:35:18.897" v="13"/>
      <pc:docMkLst>
        <pc:docMk/>
      </pc:docMkLst>
      <pc:sldChg chg="delSp modSp">
        <pc:chgData name="Franklin, Kelly" userId="S::kelfran@siue.edu::464bf25f-2fa8-45c0-980d-2420b1773dcf" providerId="AD" clId="Web-{82E5E74B-3B94-1681-76A9-C704EDB90152}" dt="2025-06-02T20:33:52.488" v="11" actId="20577"/>
        <pc:sldMkLst>
          <pc:docMk/>
          <pc:sldMk cId="2921447270" sldId="257"/>
        </pc:sldMkLst>
        <pc:spChg chg="mod">
          <ac:chgData name="Franklin, Kelly" userId="S::kelfran@siue.edu::464bf25f-2fa8-45c0-980d-2420b1773dcf" providerId="AD" clId="Web-{82E5E74B-3B94-1681-76A9-C704EDB90152}" dt="2025-06-02T20:33:52.488" v="11" actId="20577"/>
          <ac:spMkLst>
            <pc:docMk/>
            <pc:sldMk cId="2921447270" sldId="257"/>
            <ac:spMk id="3" creationId="{D93034B7-4A5E-1F0F-6D9D-EBB28F730851}"/>
          </ac:spMkLst>
        </pc:spChg>
        <pc:picChg chg="del">
          <ac:chgData name="Franklin, Kelly" userId="S::kelfran@siue.edu::464bf25f-2fa8-45c0-980d-2420b1773dcf" providerId="AD" clId="Web-{82E5E74B-3B94-1681-76A9-C704EDB90152}" dt="2025-06-02T20:33:35.331" v="0"/>
          <ac:picMkLst>
            <pc:docMk/>
            <pc:sldMk cId="2921447270" sldId="257"/>
            <ac:picMk id="4" creationId="{D15BF358-0C31-F962-03F0-8ACB29C1046D}"/>
          </ac:picMkLst>
        </pc:picChg>
      </pc:sldChg>
      <pc:sldChg chg="delSp modSp">
        <pc:chgData name="Franklin, Kelly" userId="S::kelfran@siue.edu::464bf25f-2fa8-45c0-980d-2420b1773dcf" providerId="AD" clId="Web-{82E5E74B-3B94-1681-76A9-C704EDB90152}" dt="2025-06-02T20:35:18.897" v="13"/>
        <pc:sldMkLst>
          <pc:docMk/>
          <pc:sldMk cId="136157128" sldId="258"/>
        </pc:sldMkLst>
        <pc:picChg chg="del mod">
          <ac:chgData name="Franklin, Kelly" userId="S::kelfran@siue.edu::464bf25f-2fa8-45c0-980d-2420b1773dcf" providerId="AD" clId="Web-{82E5E74B-3B94-1681-76A9-C704EDB90152}" dt="2025-06-02T20:35:18.897" v="13"/>
          <ac:picMkLst>
            <pc:docMk/>
            <pc:sldMk cId="136157128" sldId="258"/>
            <ac:picMk id="3" creationId="{C38F57BA-14A5-943F-6C89-C27F9050A4C2}"/>
          </ac:picMkLst>
        </pc:picChg>
      </pc:sldChg>
    </pc:docChg>
  </pc:docChgLst>
  <pc:docChgLst>
    <pc:chgData name="Franklin, Kelly" userId="S::kelfran@siue.edu::464bf25f-2fa8-45c0-980d-2420b1773dcf" providerId="AD" clId="Web-{B7F32311-E0AC-315E-8BDA-B5212EDB46E5}"/>
    <pc:docChg chg="modSld">
      <pc:chgData name="Franklin, Kelly" userId="S::kelfran@siue.edu::464bf25f-2fa8-45c0-980d-2420b1773dcf" providerId="AD" clId="Web-{B7F32311-E0AC-315E-8BDA-B5212EDB46E5}" dt="2025-04-29T14:34:51.151" v="8" actId="1076"/>
      <pc:docMkLst>
        <pc:docMk/>
      </pc:docMkLst>
      <pc:sldChg chg="modSp">
        <pc:chgData name="Franklin, Kelly" userId="S::kelfran@siue.edu::464bf25f-2fa8-45c0-980d-2420b1773dcf" providerId="AD" clId="Web-{B7F32311-E0AC-315E-8BDA-B5212EDB46E5}" dt="2025-04-29T14:34:38.104" v="4" actId="14100"/>
        <pc:sldMkLst>
          <pc:docMk/>
          <pc:sldMk cId="584426442" sldId="263"/>
        </pc:sldMkLst>
        <pc:picChg chg="mod">
          <ac:chgData name="Franklin, Kelly" userId="S::kelfran@siue.edu::464bf25f-2fa8-45c0-980d-2420b1773dcf" providerId="AD" clId="Web-{B7F32311-E0AC-315E-8BDA-B5212EDB46E5}" dt="2025-04-29T14:34:38.104" v="4" actId="14100"/>
          <ac:picMkLst>
            <pc:docMk/>
            <pc:sldMk cId="584426442" sldId="263"/>
            <ac:picMk id="4" creationId="{3DBBF596-5AD4-67AF-E59F-6B64E72652FD}"/>
          </ac:picMkLst>
        </pc:picChg>
      </pc:sldChg>
      <pc:sldChg chg="modSp">
        <pc:chgData name="Franklin, Kelly" userId="S::kelfran@siue.edu::464bf25f-2fa8-45c0-980d-2420b1773dcf" providerId="AD" clId="Web-{B7F32311-E0AC-315E-8BDA-B5212EDB46E5}" dt="2025-04-29T14:34:51.151" v="8" actId="1076"/>
        <pc:sldMkLst>
          <pc:docMk/>
          <pc:sldMk cId="1929957270" sldId="264"/>
        </pc:sldMkLst>
        <pc:picChg chg="mod">
          <ac:chgData name="Franklin, Kelly" userId="S::kelfran@siue.edu::464bf25f-2fa8-45c0-980d-2420b1773dcf" providerId="AD" clId="Web-{B7F32311-E0AC-315E-8BDA-B5212EDB46E5}" dt="2025-04-29T14:34:51.151" v="8" actId="1076"/>
          <ac:picMkLst>
            <pc:docMk/>
            <pc:sldMk cId="1929957270" sldId="264"/>
            <ac:picMk id="4" creationId="{786946AD-5370-CC35-0828-AEED63FA2ADF}"/>
          </ac:picMkLst>
        </pc:picChg>
      </pc:sldChg>
      <pc:sldChg chg="modSp">
        <pc:chgData name="Franklin, Kelly" userId="S::kelfran@siue.edu::464bf25f-2fa8-45c0-980d-2420b1773dcf" providerId="AD" clId="Web-{B7F32311-E0AC-315E-8BDA-B5212EDB46E5}" dt="2025-04-29T14:34:28.729" v="3" actId="20577"/>
        <pc:sldMkLst>
          <pc:docMk/>
          <pc:sldMk cId="1710073208" sldId="266"/>
        </pc:sldMkLst>
        <pc:spChg chg="mod">
          <ac:chgData name="Franklin, Kelly" userId="S::kelfran@siue.edu::464bf25f-2fa8-45c0-980d-2420b1773dcf" providerId="AD" clId="Web-{B7F32311-E0AC-315E-8BDA-B5212EDB46E5}" dt="2025-04-29T14:34:28.729" v="3" actId="20577"/>
          <ac:spMkLst>
            <pc:docMk/>
            <pc:sldMk cId="1710073208" sldId="266"/>
            <ac:spMk id="6" creationId="{56DB3B4B-4113-0EF9-74BA-FF8429A68230}"/>
          </ac:spMkLst>
        </pc:spChg>
        <pc:picChg chg="mod">
          <ac:chgData name="Franklin, Kelly" userId="S::kelfran@siue.edu::464bf25f-2fa8-45c0-980d-2420b1773dcf" providerId="AD" clId="Web-{B7F32311-E0AC-315E-8BDA-B5212EDB46E5}" dt="2025-04-29T14:34:18.322" v="0" actId="1076"/>
          <ac:picMkLst>
            <pc:docMk/>
            <pc:sldMk cId="1710073208" sldId="266"/>
            <ac:picMk id="4" creationId="{CFC93719-312C-0B6F-FEB7-46A9820372B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6/3/2025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883770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6/3/2025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93654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6/3/2025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36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6/3/2025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09063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6/3/2025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794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6/3/2025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275273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6/3/2025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568389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6/3/2025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64610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6/3/2025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63985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6/3/2025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113891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6/3/2025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9952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6/3/2025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9152890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88" r:id="rId6"/>
    <p:sldLayoutId id="2147483684" r:id="rId7"/>
    <p:sldLayoutId id="2147483685" r:id="rId8"/>
    <p:sldLayoutId id="2147483686" r:id="rId9"/>
    <p:sldLayoutId id="2147483687" r:id="rId10"/>
    <p:sldLayoutId id="2147483689"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cougarcupboard@siue.edu" TargetMode="External"/><Relationship Id="rId1" Type="http://schemas.openxmlformats.org/officeDocument/2006/relationships/slideLayout" Target="../slideLayouts/slideLayout2.xml"/><Relationship Id="rId4" Type="http://schemas.openxmlformats.org/officeDocument/2006/relationships/hyperlink" Target="https://forms.office.com/Pages/ResponsePage.aspx?id=IX3zmVwL6kORA-FvAvWuzyJVr2d0Td9Fgq1ydjrKO4lUQ0VHNFJVQzcyOFdHRTZOSEhQMlQyUkVIMC4u"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cougarcupboard@siue.ed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0755" y="1608248"/>
            <a:ext cx="9883213" cy="3421942"/>
          </a:xfrm>
        </p:spPr>
        <p:txBody>
          <a:bodyPr anchor="t">
            <a:normAutofit/>
          </a:bodyPr>
          <a:lstStyle/>
          <a:p>
            <a:r>
              <a:rPr lang="en-US">
                <a:solidFill>
                  <a:srgbClr val="FF0000"/>
                </a:solidFill>
              </a:rPr>
              <a:t>Cougar Cupboard Volunteer Training</a:t>
            </a:r>
          </a:p>
        </p:txBody>
      </p:sp>
      <p:sp>
        <p:nvSpPr>
          <p:cNvPr id="10" name="Freeform: Shape 9">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74BCF1CC-D6F1-21D9-307D-C36BA9E87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209925"/>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black circle with white text and a bag of food&#10;&#10;AI-generated content may be incorrect.">
            <a:extLst>
              <a:ext uri="{FF2B5EF4-FFF2-40B4-BE49-F238E27FC236}">
                <a16:creationId xmlns:a16="http://schemas.microsoft.com/office/drawing/2014/main" id="{95FF3E68-ED54-C904-F23B-B25B77C450CB}"/>
              </a:ext>
            </a:extLst>
          </p:cNvPr>
          <p:cNvPicPr>
            <a:picLocks noChangeAspect="1"/>
          </p:cNvPicPr>
          <p:nvPr/>
        </p:nvPicPr>
        <p:blipFill>
          <a:blip r:embed="rId2"/>
          <a:srcRect r="433" b="2575"/>
          <a:stretch/>
        </p:blipFill>
        <p:spPr>
          <a:xfrm>
            <a:off x="9069958" y="1608744"/>
            <a:ext cx="2391839" cy="237812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E96F2-549E-AC61-8282-692F48E43125}"/>
              </a:ext>
            </a:extLst>
          </p:cNvPr>
          <p:cNvSpPr>
            <a:spLocks noGrp="1"/>
          </p:cNvSpPr>
          <p:nvPr>
            <p:ph type="title"/>
          </p:nvPr>
        </p:nvSpPr>
        <p:spPr/>
        <p:txBody>
          <a:bodyPr/>
          <a:lstStyle/>
          <a:p>
            <a:r>
              <a:rPr lang="en-US">
                <a:solidFill>
                  <a:srgbClr val="FF0000"/>
                </a:solidFill>
              </a:rPr>
              <a:t>Student Parent Shopping Area</a:t>
            </a:r>
          </a:p>
        </p:txBody>
      </p:sp>
      <p:sp>
        <p:nvSpPr>
          <p:cNvPr id="3" name="Content Placeholder 2">
            <a:extLst>
              <a:ext uri="{FF2B5EF4-FFF2-40B4-BE49-F238E27FC236}">
                <a16:creationId xmlns:a16="http://schemas.microsoft.com/office/drawing/2014/main" id="{9BE9574D-CB0A-9100-E641-707480949305}"/>
              </a:ext>
            </a:extLst>
          </p:cNvPr>
          <p:cNvSpPr>
            <a:spLocks noGrp="1"/>
          </p:cNvSpPr>
          <p:nvPr>
            <p:ph idx="1"/>
          </p:nvPr>
        </p:nvSpPr>
        <p:spPr>
          <a:xfrm>
            <a:off x="521208" y="2108882"/>
            <a:ext cx="5602475" cy="4237054"/>
          </a:xfrm>
        </p:spPr>
        <p:txBody>
          <a:bodyPr vert="horz" lIns="91440" tIns="45720" rIns="91440" bIns="45720" rtlCol="0" anchor="t">
            <a:normAutofit/>
          </a:bodyPr>
          <a:lstStyle/>
          <a:p>
            <a:r>
              <a:rPr lang="en-US"/>
              <a:t>Student-Parent clients are allowed to shop in the back for bulk items on reserve for them</a:t>
            </a:r>
          </a:p>
          <a:p>
            <a:r>
              <a:rPr lang="en-US"/>
              <a:t>Student-parents are allowed to get more items, depending on their household size.</a:t>
            </a:r>
          </a:p>
          <a:p>
            <a:r>
              <a:rPr lang="en-US"/>
              <a:t>Signs posted the student-parent shopping area state the number of additional items they are allowed to have </a:t>
            </a:r>
          </a:p>
          <a:p>
            <a:r>
              <a:rPr lang="en-US"/>
              <a:t>Only student parents are allowed to take diapers, baby wipes, and baby food items</a:t>
            </a:r>
          </a:p>
          <a:p>
            <a:r>
              <a:rPr lang="en-US"/>
              <a:t>Any bulk items received should be placed in the student-parent shopping section for larger household sizes</a:t>
            </a:r>
          </a:p>
        </p:txBody>
      </p:sp>
      <p:pic>
        <p:nvPicPr>
          <p:cNvPr id="4" name="Picture 3">
            <a:extLst>
              <a:ext uri="{FF2B5EF4-FFF2-40B4-BE49-F238E27FC236}">
                <a16:creationId xmlns:a16="http://schemas.microsoft.com/office/drawing/2014/main" id="{3DBBF596-5AD4-67AF-E59F-6B64E72652FD}"/>
              </a:ext>
            </a:extLst>
          </p:cNvPr>
          <p:cNvPicPr>
            <a:picLocks noChangeAspect="1"/>
          </p:cNvPicPr>
          <p:nvPr/>
        </p:nvPicPr>
        <p:blipFill>
          <a:blip r:embed="rId2"/>
          <a:stretch>
            <a:fillRect/>
          </a:stretch>
        </p:blipFill>
        <p:spPr>
          <a:xfrm rot="5400000">
            <a:off x="6735244" y="2289757"/>
            <a:ext cx="4675126" cy="3449450"/>
          </a:xfrm>
          <a:prstGeom prst="rect">
            <a:avLst/>
          </a:prstGeom>
        </p:spPr>
      </p:pic>
    </p:spTree>
    <p:extLst>
      <p:ext uri="{BB962C8B-B14F-4D97-AF65-F5344CB8AC3E}">
        <p14:creationId xmlns:p14="http://schemas.microsoft.com/office/powerpoint/2010/main" val="584426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4C83-8D89-A393-873D-B87AE7BFFAEB}"/>
              </a:ext>
            </a:extLst>
          </p:cNvPr>
          <p:cNvSpPr>
            <a:spLocks noGrp="1"/>
          </p:cNvSpPr>
          <p:nvPr>
            <p:ph type="title"/>
          </p:nvPr>
        </p:nvSpPr>
        <p:spPr>
          <a:xfrm>
            <a:off x="521208" y="978408"/>
            <a:ext cx="11155680" cy="753232"/>
          </a:xfrm>
        </p:spPr>
        <p:txBody>
          <a:bodyPr>
            <a:normAutofit fontScale="90000"/>
          </a:bodyPr>
          <a:lstStyle/>
          <a:p>
            <a:r>
              <a:rPr lang="en-US">
                <a:solidFill>
                  <a:srgbClr val="FF0000"/>
                </a:solidFill>
              </a:rPr>
              <a:t>Volunteer Duties: Restocking</a:t>
            </a:r>
          </a:p>
        </p:txBody>
      </p:sp>
      <p:sp>
        <p:nvSpPr>
          <p:cNvPr id="3" name="Content Placeholder 2">
            <a:extLst>
              <a:ext uri="{FF2B5EF4-FFF2-40B4-BE49-F238E27FC236}">
                <a16:creationId xmlns:a16="http://schemas.microsoft.com/office/drawing/2014/main" id="{0BED1859-721B-44CE-DBB8-3DE2285C1888}"/>
              </a:ext>
            </a:extLst>
          </p:cNvPr>
          <p:cNvSpPr>
            <a:spLocks noGrp="1"/>
          </p:cNvSpPr>
          <p:nvPr>
            <p:ph idx="1"/>
          </p:nvPr>
        </p:nvSpPr>
        <p:spPr>
          <a:xfrm>
            <a:off x="508293" y="1733102"/>
            <a:ext cx="7590008" cy="2003246"/>
          </a:xfrm>
        </p:spPr>
        <p:txBody>
          <a:bodyPr vert="horz" lIns="91440" tIns="45720" rIns="91440" bIns="45720" rtlCol="0" anchor="t">
            <a:normAutofit lnSpcReduction="10000"/>
          </a:bodyPr>
          <a:lstStyle/>
          <a:p>
            <a:r>
              <a:rPr lang="en-US" sz="1600"/>
              <a:t>If there are no clients to assist, volunteers can restock shelves</a:t>
            </a:r>
          </a:p>
          <a:p>
            <a:r>
              <a:rPr lang="en-US" sz="1600"/>
              <a:t>Backstock items are typically stored above the shelf it belongs to</a:t>
            </a:r>
          </a:p>
          <a:p>
            <a:r>
              <a:rPr lang="en-US" sz="1600"/>
              <a:t>Some items may be found in the back storage area (do NOT take items from the parent shelves in the back)</a:t>
            </a:r>
          </a:p>
          <a:p>
            <a:r>
              <a:rPr lang="en-US" sz="1600"/>
              <a:t>Certain items may be "rationed" due to their limited availability. The  supervisor on duty will inform volunteers of any items needing to be rationed.</a:t>
            </a:r>
          </a:p>
          <a:p>
            <a:pPr marL="0" indent="0">
              <a:buNone/>
            </a:pPr>
            <a:endParaRPr lang="en-US"/>
          </a:p>
        </p:txBody>
      </p:sp>
      <p:sp>
        <p:nvSpPr>
          <p:cNvPr id="8" name="TextBox 7">
            <a:extLst>
              <a:ext uri="{FF2B5EF4-FFF2-40B4-BE49-F238E27FC236}">
                <a16:creationId xmlns:a16="http://schemas.microsoft.com/office/drawing/2014/main" id="{3396F8CB-995D-3A5F-7424-4BB582A3A0A2}"/>
              </a:ext>
            </a:extLst>
          </p:cNvPr>
          <p:cNvSpPr txBox="1"/>
          <p:nvPr/>
        </p:nvSpPr>
        <p:spPr>
          <a:xfrm>
            <a:off x="517742" y="3732757"/>
            <a:ext cx="1066591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0000"/>
                </a:solidFill>
              </a:rPr>
              <a:t>Volunteer Duties: Miscellaneous</a:t>
            </a:r>
            <a:endParaRPr lang="en-US">
              <a:solidFill>
                <a:srgbClr val="FF0000"/>
              </a:solidFill>
            </a:endParaRPr>
          </a:p>
        </p:txBody>
      </p:sp>
      <p:sp>
        <p:nvSpPr>
          <p:cNvPr id="10" name="TextBox 9">
            <a:extLst>
              <a:ext uri="{FF2B5EF4-FFF2-40B4-BE49-F238E27FC236}">
                <a16:creationId xmlns:a16="http://schemas.microsoft.com/office/drawing/2014/main" id="{D86122D8-13FC-F2B8-6BCD-94E8384B1503}"/>
              </a:ext>
            </a:extLst>
          </p:cNvPr>
          <p:cNvSpPr txBox="1"/>
          <p:nvPr/>
        </p:nvSpPr>
        <p:spPr>
          <a:xfrm>
            <a:off x="513352" y="4258833"/>
            <a:ext cx="7844483" cy="259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Miscellaneous duties will be directed by the Cougar Cupboard supervisor. Misc tasks may include:</a:t>
            </a:r>
          </a:p>
          <a:p>
            <a:pPr marL="742950" lvl="1" indent="-285750">
              <a:buFont typeface="Courier New"/>
              <a:buChar char="o"/>
            </a:pPr>
            <a:r>
              <a:rPr lang="en-US"/>
              <a:t>Completing the opening and closing checklist</a:t>
            </a:r>
          </a:p>
          <a:p>
            <a:pPr marL="742950" lvl="1" indent="-285750">
              <a:buFont typeface="Courier New"/>
              <a:buChar char="o"/>
            </a:pPr>
            <a:r>
              <a:rPr lang="en-US"/>
              <a:t>Repackaging bulk items into smaller quantities</a:t>
            </a:r>
          </a:p>
          <a:p>
            <a:pPr marL="742950" lvl="1" indent="-285750">
              <a:buFont typeface="Courier New"/>
              <a:buChar char="o"/>
            </a:pPr>
            <a:r>
              <a:rPr lang="en-US"/>
              <a:t>Writing expiration dates on canned goods</a:t>
            </a:r>
          </a:p>
          <a:p>
            <a:pPr marL="742950" lvl="1" indent="-285750">
              <a:buFont typeface="Courier New"/>
              <a:buChar char="o"/>
            </a:pPr>
            <a:r>
              <a:rPr lang="en-US"/>
              <a:t>Organizing inventory</a:t>
            </a:r>
          </a:p>
          <a:p>
            <a:pPr marL="742950" lvl="1" indent="-285750">
              <a:buFont typeface="Courier New"/>
              <a:buChar char="o"/>
            </a:pPr>
            <a:r>
              <a:rPr lang="en-US"/>
              <a:t>Restocking Mini Cupboards around campus</a:t>
            </a:r>
          </a:p>
          <a:p>
            <a:pPr marL="742950" lvl="1" indent="-285750">
              <a:buFont typeface="Courier New"/>
              <a:buChar char="o"/>
            </a:pPr>
            <a:r>
              <a:rPr lang="en-US"/>
              <a:t>Posting flyers around campus</a:t>
            </a:r>
          </a:p>
          <a:p>
            <a:pPr marL="742950" lvl="1" indent="-285750">
              <a:buFont typeface="Courier New"/>
              <a:buChar char="o"/>
            </a:pPr>
            <a:endParaRPr lang="en-US"/>
          </a:p>
        </p:txBody>
      </p:sp>
      <p:pic>
        <p:nvPicPr>
          <p:cNvPr id="4" name="Picture 3" descr="No photo description available.">
            <a:extLst>
              <a:ext uri="{FF2B5EF4-FFF2-40B4-BE49-F238E27FC236}">
                <a16:creationId xmlns:a16="http://schemas.microsoft.com/office/drawing/2014/main" id="{786946AD-5370-CC35-0828-AEED63FA2ADF}"/>
              </a:ext>
            </a:extLst>
          </p:cNvPr>
          <p:cNvPicPr>
            <a:picLocks noChangeAspect="1"/>
          </p:cNvPicPr>
          <p:nvPr/>
        </p:nvPicPr>
        <p:blipFill>
          <a:blip r:embed="rId2"/>
          <a:stretch>
            <a:fillRect/>
          </a:stretch>
        </p:blipFill>
        <p:spPr>
          <a:xfrm>
            <a:off x="8359064" y="1339063"/>
            <a:ext cx="3328171" cy="4176205"/>
          </a:xfrm>
          <a:prstGeom prst="rect">
            <a:avLst/>
          </a:prstGeom>
        </p:spPr>
      </p:pic>
    </p:spTree>
    <p:extLst>
      <p:ext uri="{BB962C8B-B14F-4D97-AF65-F5344CB8AC3E}">
        <p14:creationId xmlns:p14="http://schemas.microsoft.com/office/powerpoint/2010/main" val="1929957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1E987-2456-CDDA-AEFF-C11987EBF443}"/>
              </a:ext>
            </a:extLst>
          </p:cNvPr>
          <p:cNvSpPr>
            <a:spLocks noGrp="1"/>
          </p:cNvSpPr>
          <p:nvPr>
            <p:ph type="title"/>
          </p:nvPr>
        </p:nvSpPr>
        <p:spPr>
          <a:xfrm>
            <a:off x="521208" y="978408"/>
            <a:ext cx="11155680" cy="737326"/>
          </a:xfrm>
        </p:spPr>
        <p:txBody>
          <a:bodyPr>
            <a:normAutofit fontScale="90000"/>
          </a:bodyPr>
          <a:lstStyle/>
          <a:p>
            <a:r>
              <a:rPr lang="en-US">
                <a:solidFill>
                  <a:srgbClr val="FF0000"/>
                </a:solidFill>
                <a:ea typeface="+mj-lt"/>
                <a:cs typeface="+mj-lt"/>
              </a:rPr>
              <a:t>Confidentiality</a:t>
            </a:r>
            <a:endParaRPr lang="en-US">
              <a:solidFill>
                <a:srgbClr val="FF0000"/>
              </a:solidFill>
            </a:endParaRPr>
          </a:p>
          <a:p>
            <a:endParaRPr lang="en-US"/>
          </a:p>
        </p:txBody>
      </p:sp>
      <p:sp>
        <p:nvSpPr>
          <p:cNvPr id="3" name="Content Placeholder 2">
            <a:extLst>
              <a:ext uri="{FF2B5EF4-FFF2-40B4-BE49-F238E27FC236}">
                <a16:creationId xmlns:a16="http://schemas.microsoft.com/office/drawing/2014/main" id="{92BB1B75-B607-A1A3-CE1B-9A2718FC4142}"/>
              </a:ext>
            </a:extLst>
          </p:cNvPr>
          <p:cNvSpPr>
            <a:spLocks noGrp="1"/>
          </p:cNvSpPr>
          <p:nvPr>
            <p:ph idx="1"/>
          </p:nvPr>
        </p:nvSpPr>
        <p:spPr>
          <a:xfrm>
            <a:off x="521208" y="1719847"/>
            <a:ext cx="6263737" cy="4626089"/>
          </a:xfrm>
        </p:spPr>
        <p:txBody>
          <a:bodyPr vert="horz" lIns="91440" tIns="45720" rIns="91440" bIns="45720" rtlCol="0" anchor="t">
            <a:noAutofit/>
          </a:bodyPr>
          <a:lstStyle/>
          <a:p>
            <a:pPr>
              <a:lnSpc>
                <a:spcPct val="107000"/>
              </a:lnSpc>
              <a:spcBef>
                <a:spcPts val="0"/>
              </a:spcBef>
              <a:spcAft>
                <a:spcPts val="800"/>
              </a:spcAft>
            </a:pPr>
            <a:r>
              <a:rPr lang="en-US">
                <a:latin typeface="Calibri"/>
                <a:ea typeface="Calibri"/>
                <a:cs typeface="Calibri"/>
              </a:rPr>
              <a:t>Confidentiality is super important to the program and to clients to create dignified and safe space for clients in need. Some of what you should NOT be doing include </a:t>
            </a:r>
            <a:endParaRPr lang="en-US">
              <a:solidFill>
                <a:srgbClr val="305D3E"/>
              </a:solidFill>
              <a:latin typeface="Calibri"/>
              <a:ea typeface="Calibri"/>
              <a:cs typeface="Calibri"/>
            </a:endParaRPr>
          </a:p>
          <a:p>
            <a:pPr>
              <a:lnSpc>
                <a:spcPct val="107000"/>
              </a:lnSpc>
              <a:spcBef>
                <a:spcPts val="0"/>
              </a:spcBef>
              <a:spcAft>
                <a:spcPts val="800"/>
              </a:spcAft>
            </a:pPr>
            <a:r>
              <a:rPr lang="en-US">
                <a:latin typeface="Calibri"/>
                <a:ea typeface="Calibri"/>
                <a:cs typeface="Calibri"/>
              </a:rPr>
              <a:t>1. Talk about who you see shopping in the cupboard.</a:t>
            </a:r>
            <a:endParaRPr lang="en-US">
              <a:solidFill>
                <a:srgbClr val="305D3E"/>
              </a:solidFill>
              <a:latin typeface="Calibri"/>
              <a:ea typeface="Calibri"/>
              <a:cs typeface="Calibri"/>
            </a:endParaRPr>
          </a:p>
          <a:p>
            <a:pPr>
              <a:lnSpc>
                <a:spcPct val="107000"/>
              </a:lnSpc>
              <a:spcBef>
                <a:spcPts val="0"/>
              </a:spcBef>
              <a:spcAft>
                <a:spcPts val="800"/>
              </a:spcAft>
            </a:pPr>
            <a:r>
              <a:rPr lang="en-US">
                <a:latin typeface="Calibri"/>
                <a:ea typeface="Calibri"/>
                <a:cs typeface="Calibri"/>
              </a:rPr>
              <a:t>2. Share any personal information</a:t>
            </a:r>
            <a:endParaRPr lang="en-US">
              <a:solidFill>
                <a:srgbClr val="305D3E"/>
              </a:solidFill>
              <a:latin typeface="Calibri"/>
              <a:ea typeface="Calibri"/>
              <a:cs typeface="Calibri"/>
            </a:endParaRPr>
          </a:p>
          <a:p>
            <a:pPr>
              <a:lnSpc>
                <a:spcPct val="107000"/>
              </a:lnSpc>
              <a:spcBef>
                <a:spcPts val="0"/>
              </a:spcBef>
              <a:spcAft>
                <a:spcPts val="800"/>
              </a:spcAft>
            </a:pPr>
            <a:r>
              <a:rPr lang="en-US">
                <a:latin typeface="Calibri"/>
                <a:ea typeface="Calibri"/>
                <a:cs typeface="Calibri"/>
              </a:rPr>
              <a:t>3. Review files </a:t>
            </a:r>
            <a:endParaRPr lang="en-US">
              <a:solidFill>
                <a:srgbClr val="305D3E"/>
              </a:solidFill>
              <a:latin typeface="Calibri"/>
              <a:ea typeface="Calibri"/>
              <a:cs typeface="Calibri"/>
            </a:endParaRPr>
          </a:p>
          <a:p>
            <a:pPr>
              <a:lnSpc>
                <a:spcPct val="107000"/>
              </a:lnSpc>
              <a:spcBef>
                <a:spcPts val="0"/>
              </a:spcBef>
              <a:spcAft>
                <a:spcPts val="800"/>
              </a:spcAft>
            </a:pPr>
            <a:r>
              <a:rPr lang="en-US">
                <a:latin typeface="Calibri"/>
                <a:ea typeface="Calibri"/>
                <a:cs typeface="Calibri"/>
              </a:rPr>
              <a:t>4. Make copies of data or personal information</a:t>
            </a:r>
            <a:endParaRPr lang="en-US">
              <a:solidFill>
                <a:srgbClr val="305D3E"/>
              </a:solidFill>
              <a:latin typeface="Calibri"/>
              <a:ea typeface="Calibri"/>
              <a:cs typeface="Calibri"/>
            </a:endParaRPr>
          </a:p>
          <a:p>
            <a:pPr>
              <a:lnSpc>
                <a:spcPct val="107000"/>
              </a:lnSpc>
              <a:spcBef>
                <a:spcPts val="0"/>
              </a:spcBef>
              <a:spcAft>
                <a:spcPts val="800"/>
              </a:spcAft>
            </a:pPr>
            <a:r>
              <a:rPr lang="en-US">
                <a:latin typeface="Calibri"/>
                <a:ea typeface="Calibri"/>
                <a:cs typeface="Calibri"/>
              </a:rPr>
              <a:t>5. Remove confidential information</a:t>
            </a:r>
            <a:endParaRPr lang="en-US">
              <a:solidFill>
                <a:srgbClr val="305D3E"/>
              </a:solidFill>
              <a:latin typeface="Calibri"/>
              <a:ea typeface="Calibri"/>
              <a:cs typeface="Calibri"/>
            </a:endParaRPr>
          </a:p>
          <a:p>
            <a:pPr>
              <a:lnSpc>
                <a:spcPct val="107000"/>
              </a:lnSpc>
              <a:spcBef>
                <a:spcPts val="0"/>
              </a:spcBef>
              <a:spcAft>
                <a:spcPts val="800"/>
              </a:spcAft>
            </a:pPr>
            <a:r>
              <a:rPr lang="en-US">
                <a:latin typeface="Calibri"/>
                <a:ea typeface="Calibri"/>
                <a:cs typeface="Calibri"/>
              </a:rPr>
              <a:t>6. Identify a client outside the cupboard</a:t>
            </a:r>
            <a:endParaRPr lang="en-US">
              <a:solidFill>
                <a:srgbClr val="305D3E"/>
              </a:solidFill>
              <a:latin typeface="Calibri"/>
              <a:ea typeface="Calibri"/>
              <a:cs typeface="Calibri"/>
            </a:endParaRPr>
          </a:p>
          <a:p>
            <a:pPr>
              <a:lnSpc>
                <a:spcPct val="107000"/>
              </a:lnSpc>
              <a:spcBef>
                <a:spcPts val="0"/>
              </a:spcBef>
              <a:spcAft>
                <a:spcPts val="800"/>
              </a:spcAft>
            </a:pPr>
            <a:r>
              <a:rPr lang="en-US">
                <a:latin typeface="Calibri"/>
                <a:ea typeface="Calibri"/>
                <a:cs typeface="Calibri"/>
              </a:rPr>
              <a:t>If you oversee any of these happening, please inform the supervisor immediately! If you have any questions regarding the confidentiality agreement or what it means before signing it, email </a:t>
            </a:r>
            <a:r>
              <a:rPr lang="en-US">
                <a:solidFill>
                  <a:srgbClr val="305D3E"/>
                </a:solidFill>
                <a:latin typeface="Calibri"/>
                <a:ea typeface="Calibri"/>
                <a:cs typeface="Calibri"/>
                <a:hlinkClick r:id="rId2"/>
              </a:rPr>
              <a:t>cougarcupboard@siue.edu</a:t>
            </a:r>
            <a:endParaRPr lang="en-US"/>
          </a:p>
        </p:txBody>
      </p:sp>
      <p:pic>
        <p:nvPicPr>
          <p:cNvPr id="4" name="Picture 3" descr="A qr code with a few squares&#10;&#10;Description automatically generated">
            <a:extLst>
              <a:ext uri="{FF2B5EF4-FFF2-40B4-BE49-F238E27FC236}">
                <a16:creationId xmlns:a16="http://schemas.microsoft.com/office/drawing/2014/main" id="{CFC93719-312C-0B6F-FEB7-46A9820372B5}"/>
              </a:ext>
            </a:extLst>
          </p:cNvPr>
          <p:cNvPicPr>
            <a:picLocks noChangeAspect="1"/>
          </p:cNvPicPr>
          <p:nvPr/>
        </p:nvPicPr>
        <p:blipFill>
          <a:blip r:embed="rId3"/>
          <a:stretch>
            <a:fillRect/>
          </a:stretch>
        </p:blipFill>
        <p:spPr>
          <a:xfrm>
            <a:off x="8233548" y="3054933"/>
            <a:ext cx="1991116" cy="1949363"/>
          </a:xfrm>
          <a:prstGeom prst="rect">
            <a:avLst/>
          </a:prstGeom>
        </p:spPr>
      </p:pic>
      <p:sp>
        <p:nvSpPr>
          <p:cNvPr id="6" name="TextBox 5">
            <a:extLst>
              <a:ext uri="{FF2B5EF4-FFF2-40B4-BE49-F238E27FC236}">
                <a16:creationId xmlns:a16="http://schemas.microsoft.com/office/drawing/2014/main" id="{56DB3B4B-4113-0EF9-74BA-FF8429A68230}"/>
              </a:ext>
            </a:extLst>
          </p:cNvPr>
          <p:cNvSpPr txBox="1"/>
          <p:nvPr/>
        </p:nvSpPr>
        <p:spPr>
          <a:xfrm>
            <a:off x="7177414" y="1707715"/>
            <a:ext cx="4340269"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Before working in the Cougar Cupboard, you must sign the confidentiality </a:t>
            </a:r>
            <a:r>
              <a:rPr lang="en-US" sz="1600" b="1">
                <a:latin typeface="Calibri"/>
                <a:ea typeface="Calibri"/>
                <a:cs typeface="Calibri"/>
              </a:rPr>
              <a:t>agreement</a:t>
            </a:r>
            <a:r>
              <a:rPr lang="en-US" sz="1600" b="1"/>
              <a:t>. This agreement can be found </a:t>
            </a:r>
            <a:r>
              <a:rPr lang="en-US">
                <a:latin typeface="Calibri"/>
                <a:ea typeface="Calibri"/>
                <a:cs typeface="Calibri"/>
                <a:hlinkClick r:id="rId4"/>
              </a:rPr>
              <a:t>here</a:t>
            </a:r>
            <a:r>
              <a:rPr lang="en-US">
                <a:latin typeface="Calibri"/>
                <a:ea typeface="Calibri"/>
                <a:cs typeface="Calibri"/>
              </a:rPr>
              <a:t>: </a:t>
            </a:r>
            <a:endParaRPr lang="en-US" sz="1600" b="1"/>
          </a:p>
        </p:txBody>
      </p:sp>
    </p:spTree>
    <p:extLst>
      <p:ext uri="{BB962C8B-B14F-4D97-AF65-F5344CB8AC3E}">
        <p14:creationId xmlns:p14="http://schemas.microsoft.com/office/powerpoint/2010/main" val="1710073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8B554-5D11-4C41-CA49-F0A7BE8908B2}"/>
              </a:ext>
            </a:extLst>
          </p:cNvPr>
          <p:cNvSpPr>
            <a:spLocks noGrp="1"/>
          </p:cNvSpPr>
          <p:nvPr>
            <p:ph type="title"/>
          </p:nvPr>
        </p:nvSpPr>
        <p:spPr/>
        <p:txBody>
          <a:bodyPr/>
          <a:lstStyle/>
          <a:p>
            <a:r>
              <a:rPr lang="en-US">
                <a:solidFill>
                  <a:srgbClr val="FF0000"/>
                </a:solidFill>
              </a:rPr>
              <a:t>Quiz</a:t>
            </a:r>
          </a:p>
        </p:txBody>
      </p:sp>
      <p:sp>
        <p:nvSpPr>
          <p:cNvPr id="3" name="Content Placeholder 2">
            <a:extLst>
              <a:ext uri="{FF2B5EF4-FFF2-40B4-BE49-F238E27FC236}">
                <a16:creationId xmlns:a16="http://schemas.microsoft.com/office/drawing/2014/main" id="{531484ED-613A-4E92-FBF0-2B6D313B1A4D}"/>
              </a:ext>
            </a:extLst>
          </p:cNvPr>
          <p:cNvSpPr>
            <a:spLocks noGrp="1"/>
          </p:cNvSpPr>
          <p:nvPr>
            <p:ph idx="1"/>
          </p:nvPr>
        </p:nvSpPr>
        <p:spPr>
          <a:xfrm>
            <a:off x="4596072" y="1932326"/>
            <a:ext cx="6642296" cy="3767328"/>
          </a:xfrm>
        </p:spPr>
        <p:txBody>
          <a:bodyPr vert="horz" lIns="91440" tIns="45720" rIns="91440" bIns="45720" rtlCol="0" anchor="t">
            <a:normAutofit fontScale="85000" lnSpcReduction="20000"/>
          </a:bodyPr>
          <a:lstStyle/>
          <a:p>
            <a:pPr marL="0" indent="0">
              <a:buNone/>
            </a:pPr>
            <a:r>
              <a:rPr lang="en-US" sz="2000">
                <a:ea typeface="+mn-lt"/>
                <a:cs typeface="+mn-lt"/>
              </a:rPr>
              <a:t>Now it's time to test your knowledge with the volunteer training quiz!</a:t>
            </a:r>
          </a:p>
          <a:p>
            <a:pPr marL="0" indent="0">
              <a:buNone/>
            </a:pPr>
            <a:r>
              <a:rPr lang="en-US" sz="2000">
                <a:ea typeface="+mn-lt"/>
                <a:cs typeface="+mn-lt"/>
              </a:rPr>
              <a:t>A perfect score is not expected! Any questions missed can be discussed at your first volunteer shift.</a:t>
            </a:r>
          </a:p>
          <a:p>
            <a:pPr marL="0" indent="0">
              <a:buNone/>
            </a:pPr>
            <a:endParaRPr lang="en-US" sz="2000">
              <a:ea typeface="+mn-lt"/>
              <a:cs typeface="+mn-lt"/>
            </a:endParaRPr>
          </a:p>
          <a:p>
            <a:pPr marL="0" indent="0">
              <a:buNone/>
            </a:pPr>
            <a:r>
              <a:rPr lang="en-US" sz="2000">
                <a:ea typeface="+mn-lt"/>
                <a:cs typeface="+mn-lt"/>
              </a:rPr>
              <a:t>This volunteer training is considered complete once the quiz has been taken. If no quiz response is received, you will not be able to volunteer.</a:t>
            </a:r>
          </a:p>
          <a:p>
            <a:pPr marL="0" indent="0">
              <a:buNone/>
            </a:pPr>
            <a:endParaRPr lang="en-US">
              <a:ea typeface="+mn-lt"/>
              <a:cs typeface="+mn-lt"/>
            </a:endParaRPr>
          </a:p>
          <a:p>
            <a:endParaRPr lang="en-US">
              <a:ea typeface="+mn-lt"/>
              <a:cs typeface="+mn-lt"/>
            </a:endParaRPr>
          </a:p>
          <a:p>
            <a:pPr marL="0" indent="0">
              <a:buNone/>
            </a:pPr>
            <a:r>
              <a:rPr lang="en-US">
                <a:ea typeface="+mn-lt"/>
                <a:cs typeface="+mn-lt"/>
              </a:rPr>
              <a:t>https://forms.office.com/Pages/ResponsePage.aspx?id=IX3zmVwL6kORA-FvAvWuz1_yS0aoL8BFmA0kILF3Pc9UNzUwT0VHT0FIMVVHODJYV0o0WThYUDAyNi4u</a:t>
            </a:r>
            <a:endParaRPr lang="en-US"/>
          </a:p>
        </p:txBody>
      </p:sp>
      <p:pic>
        <p:nvPicPr>
          <p:cNvPr id="4" name="Picture 3" descr="A qr code on a white background&#10;&#10;AI-generated content may be incorrect.">
            <a:extLst>
              <a:ext uri="{FF2B5EF4-FFF2-40B4-BE49-F238E27FC236}">
                <a16:creationId xmlns:a16="http://schemas.microsoft.com/office/drawing/2014/main" id="{1C9643DE-922F-FA3D-A422-D6D7D57F4F53}"/>
              </a:ext>
            </a:extLst>
          </p:cNvPr>
          <p:cNvPicPr>
            <a:picLocks noChangeAspect="1"/>
          </p:cNvPicPr>
          <p:nvPr/>
        </p:nvPicPr>
        <p:blipFill>
          <a:blip r:embed="rId2"/>
          <a:srcRect l="19828" t="20513" r="20043" b="20513"/>
          <a:stretch>
            <a:fillRect/>
          </a:stretch>
        </p:blipFill>
        <p:spPr>
          <a:xfrm>
            <a:off x="742547" y="1929260"/>
            <a:ext cx="3083397" cy="3042958"/>
          </a:xfrm>
          <a:prstGeom prst="rect">
            <a:avLst/>
          </a:prstGeom>
        </p:spPr>
      </p:pic>
    </p:spTree>
    <p:extLst>
      <p:ext uri="{BB962C8B-B14F-4D97-AF65-F5344CB8AC3E}">
        <p14:creationId xmlns:p14="http://schemas.microsoft.com/office/powerpoint/2010/main" val="771400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5ED8B3-86F0-EB8C-E5C7-C994A5D0B45E}"/>
              </a:ext>
            </a:extLst>
          </p:cNvPr>
          <p:cNvSpPr txBox="1"/>
          <p:nvPr/>
        </p:nvSpPr>
        <p:spPr>
          <a:xfrm>
            <a:off x="3385485" y="2200138"/>
            <a:ext cx="584339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You have completed the Cougar Cupboard Volunteer training!</a:t>
            </a:r>
          </a:p>
          <a:p>
            <a:endParaRPr lang="en-US"/>
          </a:p>
          <a:p>
            <a:r>
              <a:rPr lang="en-US"/>
              <a:t> Email </a:t>
            </a:r>
            <a:r>
              <a:rPr lang="en-US">
                <a:hlinkClick r:id="rId2"/>
              </a:rPr>
              <a:t>cougarcupboard@siue.edu</a:t>
            </a:r>
            <a:r>
              <a:rPr lang="en-US"/>
              <a:t> with any questions.</a:t>
            </a:r>
          </a:p>
          <a:p>
            <a:endParaRPr lang="en-US"/>
          </a:p>
          <a:p>
            <a:r>
              <a:rPr lang="en-US"/>
              <a:t>We look forward to having you!</a:t>
            </a:r>
          </a:p>
        </p:txBody>
      </p:sp>
    </p:spTree>
    <p:extLst>
      <p:ext uri="{BB962C8B-B14F-4D97-AF65-F5344CB8AC3E}">
        <p14:creationId xmlns:p14="http://schemas.microsoft.com/office/powerpoint/2010/main" val="1714911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57" name="Rectangle 56">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E8C5A9-8DA7-DD14-5158-689D87CA42EC}"/>
              </a:ext>
            </a:extLst>
          </p:cNvPr>
          <p:cNvSpPr>
            <a:spLocks noGrp="1"/>
          </p:cNvSpPr>
          <p:nvPr>
            <p:ph type="title"/>
          </p:nvPr>
        </p:nvSpPr>
        <p:spPr>
          <a:xfrm>
            <a:off x="517869" y="1940196"/>
            <a:ext cx="4767570" cy="3075988"/>
          </a:xfrm>
        </p:spPr>
        <p:txBody>
          <a:bodyPr vert="horz" lIns="91440" tIns="45720" rIns="91440" bIns="45720" rtlCol="0" anchor="b">
            <a:normAutofit fontScale="90000"/>
          </a:bodyPr>
          <a:lstStyle/>
          <a:p>
            <a:pPr>
              <a:lnSpc>
                <a:spcPct val="90000"/>
              </a:lnSpc>
            </a:pPr>
            <a:r>
              <a:rPr lang="en-US" sz="2300"/>
              <a:t>This is the volunteer training for the Cougar Cupboard. Everyone who volunteers in the Cougar Cupboard must take this course prior to their first shift. Upon completion, 15 minutes will be added to your first volunteer shift. </a:t>
            </a:r>
            <a:br>
              <a:rPr lang="en-US" sz="2300"/>
            </a:br>
            <a:br>
              <a:rPr lang="en-US" sz="2300"/>
            </a:br>
            <a:r>
              <a:rPr lang="en-US" sz="2300"/>
              <a:t>Thank you for signing up to volunteer at the Cougar Cupboard!</a:t>
            </a:r>
          </a:p>
          <a:p>
            <a:pPr>
              <a:lnSpc>
                <a:spcPct val="90000"/>
              </a:lnSpc>
            </a:pPr>
            <a:endParaRPr lang="en-US" sz="2300"/>
          </a:p>
        </p:txBody>
      </p:sp>
      <p:sp>
        <p:nvSpPr>
          <p:cNvPr id="59" name="Freeform: Shape 58">
            <a:extLst>
              <a:ext uri="{FF2B5EF4-FFF2-40B4-BE49-F238E27FC236}">
                <a16:creationId xmlns:a16="http://schemas.microsoft.com/office/drawing/2014/main" id="{BD0C058D-27D4-3139-E199-E2C11099B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No photo description available.">
            <a:extLst>
              <a:ext uri="{FF2B5EF4-FFF2-40B4-BE49-F238E27FC236}">
                <a16:creationId xmlns:a16="http://schemas.microsoft.com/office/drawing/2014/main" id="{3F87DCBF-211B-9B27-1AEB-9D8762D49ED3}"/>
              </a:ext>
            </a:extLst>
          </p:cNvPr>
          <p:cNvPicPr>
            <a:picLocks noChangeAspect="1"/>
          </p:cNvPicPr>
          <p:nvPr/>
        </p:nvPicPr>
        <p:blipFill>
          <a:blip r:embed="rId2"/>
          <a:srcRect l="11162" r="6287" b="-1"/>
          <a:stretch/>
        </p:blipFill>
        <p:spPr>
          <a:xfrm>
            <a:off x="5433429" y="1000768"/>
            <a:ext cx="5454969" cy="4956048"/>
          </a:xfrm>
          <a:prstGeom prst="rect">
            <a:avLst/>
          </a:prstGeom>
        </p:spPr>
      </p:pic>
      <p:sp>
        <p:nvSpPr>
          <p:cNvPr id="61" name="Freeform: Shape 60">
            <a:extLst>
              <a:ext uri="{FF2B5EF4-FFF2-40B4-BE49-F238E27FC236}">
                <a16:creationId xmlns:a16="http://schemas.microsoft.com/office/drawing/2014/main" id="{E94E0531-D614-3CB6-996E-FF0184A33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615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D06671-63BD-A055-792D-585BBB91F8C1}"/>
              </a:ext>
            </a:extLst>
          </p:cNvPr>
          <p:cNvSpPr>
            <a:spLocks noGrp="1"/>
          </p:cNvSpPr>
          <p:nvPr>
            <p:ph type="title"/>
          </p:nvPr>
        </p:nvSpPr>
        <p:spPr>
          <a:xfrm>
            <a:off x="521208" y="707542"/>
            <a:ext cx="6281928" cy="1463040"/>
          </a:xfrm>
        </p:spPr>
        <p:txBody>
          <a:bodyPr>
            <a:normAutofit/>
          </a:bodyPr>
          <a:lstStyle/>
          <a:p>
            <a:r>
              <a:rPr lang="en-US">
                <a:solidFill>
                  <a:srgbClr val="FF0000"/>
                </a:solidFill>
              </a:rPr>
              <a:t>What is the Cougar Cupboard?</a:t>
            </a:r>
          </a:p>
        </p:txBody>
      </p:sp>
      <p:sp>
        <p:nvSpPr>
          <p:cNvPr id="11" name="Rectangle 10">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192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3034B7-4A5E-1F0F-6D9D-EBB28F730851}"/>
              </a:ext>
            </a:extLst>
          </p:cNvPr>
          <p:cNvSpPr>
            <a:spLocks noGrp="1"/>
          </p:cNvSpPr>
          <p:nvPr>
            <p:ph idx="1"/>
          </p:nvPr>
        </p:nvSpPr>
        <p:spPr>
          <a:xfrm>
            <a:off x="523685" y="2575780"/>
            <a:ext cx="6281928" cy="2101261"/>
          </a:xfrm>
        </p:spPr>
        <p:txBody>
          <a:bodyPr vert="horz" lIns="91440" tIns="45720" rIns="91440" bIns="45720" rtlCol="0" anchor="t">
            <a:normAutofit/>
          </a:bodyPr>
          <a:lstStyle/>
          <a:p>
            <a:pPr marL="0" indent="0">
              <a:buNone/>
            </a:pPr>
            <a:r>
              <a:rPr lang="en-US">
                <a:ea typeface="+mn-lt"/>
                <a:cs typeface="+mn-lt"/>
              </a:rPr>
              <a:t>The Cougar Cupboard is a non-profit food pantry located at SIUE serving students, faculty, and staff members.  The Cougar Cupboard's food and toiletry items are supported entirely through donations and grants.</a:t>
            </a:r>
          </a:p>
          <a:p>
            <a:pPr marL="0" indent="0">
              <a:buNone/>
            </a:pPr>
            <a:r>
              <a:rPr lang="en-US">
                <a:latin typeface="Bierstadt"/>
                <a:ea typeface="Source Sans Pro"/>
              </a:rPr>
              <a:t>The Cougar Cupboard is located on the Lower Level of the MUC, room 0012 (around the corner from textbook services)</a:t>
            </a:r>
          </a:p>
          <a:p>
            <a:pPr>
              <a:buNone/>
            </a:pPr>
            <a:endParaRPr lang="en-US">
              <a:latin typeface="Source Sans Pro"/>
              <a:ea typeface="Source Sans Pro"/>
            </a:endParaRPr>
          </a:p>
          <a:p>
            <a:pPr>
              <a:buNone/>
            </a:pPr>
            <a:endParaRPr lang="en-US">
              <a:latin typeface="Source Sans Pro"/>
              <a:ea typeface="Source Sans Pro"/>
            </a:endParaRPr>
          </a:p>
          <a:p>
            <a:pPr marL="0" indent="0">
              <a:buNone/>
            </a:pPr>
            <a:endParaRPr lang="en-US"/>
          </a:p>
        </p:txBody>
      </p:sp>
      <p:pic>
        <p:nvPicPr>
          <p:cNvPr id="5" name="Picture 4" descr="No photo description available.">
            <a:extLst>
              <a:ext uri="{FF2B5EF4-FFF2-40B4-BE49-F238E27FC236}">
                <a16:creationId xmlns:a16="http://schemas.microsoft.com/office/drawing/2014/main" id="{0C0987BE-9CDE-16B1-B54C-93DFF45B4245}"/>
              </a:ext>
            </a:extLst>
          </p:cNvPr>
          <p:cNvPicPr>
            <a:picLocks noChangeAspect="1"/>
          </p:cNvPicPr>
          <p:nvPr/>
        </p:nvPicPr>
        <p:blipFill>
          <a:blip r:embed="rId2"/>
          <a:srcRect l="11932" t="66" r="284" b="-258"/>
          <a:stretch/>
        </p:blipFill>
        <p:spPr>
          <a:xfrm>
            <a:off x="7359112" y="886341"/>
            <a:ext cx="4423135" cy="5476109"/>
          </a:xfrm>
          <a:prstGeom prst="rect">
            <a:avLst/>
          </a:prstGeom>
        </p:spPr>
      </p:pic>
    </p:spTree>
    <p:extLst>
      <p:ext uri="{BB962C8B-B14F-4D97-AF65-F5344CB8AC3E}">
        <p14:creationId xmlns:p14="http://schemas.microsoft.com/office/powerpoint/2010/main" val="292144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152E3-10E2-2F76-9353-BF2E4CBAAE3C}"/>
              </a:ext>
            </a:extLst>
          </p:cNvPr>
          <p:cNvSpPr>
            <a:spLocks noGrp="1"/>
          </p:cNvSpPr>
          <p:nvPr>
            <p:ph type="title"/>
          </p:nvPr>
        </p:nvSpPr>
        <p:spPr/>
        <p:txBody>
          <a:bodyPr/>
          <a:lstStyle/>
          <a:p>
            <a:r>
              <a:rPr lang="en-US">
                <a:solidFill>
                  <a:srgbClr val="FF0000"/>
                </a:solidFill>
              </a:rPr>
              <a:t>Volunteer Attendance Policy</a:t>
            </a:r>
          </a:p>
        </p:txBody>
      </p:sp>
      <p:sp>
        <p:nvSpPr>
          <p:cNvPr id="3" name="Content Placeholder 2">
            <a:extLst>
              <a:ext uri="{FF2B5EF4-FFF2-40B4-BE49-F238E27FC236}">
                <a16:creationId xmlns:a16="http://schemas.microsoft.com/office/drawing/2014/main" id="{9624A5CE-3CD4-12AC-2FD7-791D4FA689C4}"/>
              </a:ext>
            </a:extLst>
          </p:cNvPr>
          <p:cNvSpPr>
            <a:spLocks noGrp="1"/>
          </p:cNvSpPr>
          <p:nvPr>
            <p:ph idx="1"/>
          </p:nvPr>
        </p:nvSpPr>
        <p:spPr>
          <a:xfrm>
            <a:off x="521208" y="1925465"/>
            <a:ext cx="11155680" cy="4336964"/>
          </a:xfrm>
        </p:spPr>
        <p:txBody>
          <a:bodyPr vert="horz" lIns="91440" tIns="45720" rIns="91440" bIns="45720" rtlCol="0" anchor="t">
            <a:normAutofit/>
          </a:bodyPr>
          <a:lstStyle/>
          <a:p>
            <a:r>
              <a:rPr lang="en-US"/>
              <a:t>All volunteers must be signed up to volunteer on the official Sign-Up genius page or have been authorized by a Cougar Cupboard staff member to volunteer</a:t>
            </a:r>
          </a:p>
          <a:p>
            <a:r>
              <a:rPr lang="en-US"/>
              <a:t>By signing up to volunteer, you are agreeing to abide by these attendance policies.</a:t>
            </a:r>
          </a:p>
          <a:p>
            <a:r>
              <a:rPr lang="en-US"/>
              <a:t>We require a 24-hour notice to cancel a volunteer shift without penalty. Shifts with less than 24-hour notice will be considered a no-show. Volunteers are allowed 1 no-show shift. After 2 no-show shifts, volunteers are subject to a semester-long ban from volunteering at the Cougar Cupboard.</a:t>
            </a:r>
          </a:p>
          <a:p>
            <a:r>
              <a:rPr lang="en-US"/>
              <a:t>To cancel your shift, email cougarcupboard@siue.edu and delete your shift from Sign-Up Genius to cancel</a:t>
            </a:r>
          </a:p>
          <a:p>
            <a:r>
              <a:rPr lang="en-US"/>
              <a:t>Cancellations with less than 24-hour notice will be reviewed on a case-by-case basis for emergency situations (sickness, car trouble, etc.)</a:t>
            </a:r>
          </a:p>
          <a:p>
            <a:r>
              <a:rPr lang="en-US"/>
              <a:t>4 no-contact tardies are allowed before a volunteer is banned from volunteering.</a:t>
            </a:r>
          </a:p>
          <a:p>
            <a:r>
              <a:rPr lang="en-US"/>
              <a:t>15 minutes late or more without prior contact counts as a tardy.</a:t>
            </a:r>
          </a:p>
          <a:p>
            <a:endParaRPr lang="en-US"/>
          </a:p>
        </p:txBody>
      </p:sp>
    </p:spTree>
    <p:extLst>
      <p:ext uri="{BB962C8B-B14F-4D97-AF65-F5344CB8AC3E}">
        <p14:creationId xmlns:p14="http://schemas.microsoft.com/office/powerpoint/2010/main" val="291570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2098D-EAFD-EFEE-8C31-5422C7BC98B3}"/>
              </a:ext>
            </a:extLst>
          </p:cNvPr>
          <p:cNvSpPr>
            <a:spLocks noGrp="1"/>
          </p:cNvSpPr>
          <p:nvPr>
            <p:ph type="title"/>
          </p:nvPr>
        </p:nvSpPr>
        <p:spPr/>
        <p:txBody>
          <a:bodyPr/>
          <a:lstStyle/>
          <a:p>
            <a:r>
              <a:rPr lang="en-US">
                <a:solidFill>
                  <a:srgbClr val="FF0000"/>
                </a:solidFill>
              </a:rPr>
              <a:t>Attendance Agreement Policy</a:t>
            </a:r>
          </a:p>
        </p:txBody>
      </p:sp>
      <p:sp>
        <p:nvSpPr>
          <p:cNvPr id="3" name="Content Placeholder 2">
            <a:extLst>
              <a:ext uri="{FF2B5EF4-FFF2-40B4-BE49-F238E27FC236}">
                <a16:creationId xmlns:a16="http://schemas.microsoft.com/office/drawing/2014/main" id="{8DF6E080-0B6C-7E6C-1EE3-3712D3180BB4}"/>
              </a:ext>
            </a:extLst>
          </p:cNvPr>
          <p:cNvSpPr>
            <a:spLocks noGrp="1"/>
          </p:cNvSpPr>
          <p:nvPr>
            <p:ph idx="1"/>
          </p:nvPr>
        </p:nvSpPr>
        <p:spPr>
          <a:xfrm>
            <a:off x="521208" y="1255238"/>
            <a:ext cx="11155680" cy="2778868"/>
          </a:xfrm>
        </p:spPr>
        <p:txBody>
          <a:bodyPr vert="horz" lIns="91440" tIns="45720" rIns="91440" bIns="45720" rtlCol="0" anchor="t">
            <a:normAutofit/>
          </a:bodyPr>
          <a:lstStyle/>
          <a:p>
            <a:pPr>
              <a:lnSpc>
                <a:spcPct val="107000"/>
              </a:lnSpc>
              <a:spcBef>
                <a:spcPts val="0"/>
              </a:spcBef>
              <a:spcAft>
                <a:spcPts val="800"/>
              </a:spcAft>
            </a:pPr>
            <a:endParaRPr lang="en-US"/>
          </a:p>
          <a:p>
            <a:pPr>
              <a:lnSpc>
                <a:spcPct val="107000"/>
              </a:lnSpc>
              <a:spcBef>
                <a:spcPts val="0"/>
              </a:spcBef>
              <a:spcAft>
                <a:spcPts val="800"/>
              </a:spcAft>
            </a:pPr>
            <a:r>
              <a:rPr lang="en-US" b="1">
                <a:latin typeface="Calibri"/>
                <a:ea typeface="Calibri"/>
                <a:cs typeface="Calibri"/>
              </a:rPr>
              <a:t>Important:</a:t>
            </a:r>
            <a:r>
              <a:rPr lang="en-US">
                <a:latin typeface="Calibri"/>
                <a:ea typeface="Calibri"/>
                <a:cs typeface="Calibri"/>
              </a:rPr>
              <a:t> The Community Engagement Team has the right to refuse access to the service experiences it sponsors.* </a:t>
            </a:r>
            <a:endParaRPr lang="en-US">
              <a:solidFill>
                <a:srgbClr val="305D3E"/>
              </a:solidFill>
              <a:latin typeface="Calibri"/>
              <a:ea typeface="Calibri"/>
              <a:cs typeface="Calibri"/>
            </a:endParaRPr>
          </a:p>
          <a:p>
            <a:pPr>
              <a:lnSpc>
                <a:spcPct val="107000"/>
              </a:lnSpc>
              <a:spcBef>
                <a:spcPts val="0"/>
              </a:spcBef>
              <a:spcAft>
                <a:spcPts val="800"/>
              </a:spcAft>
            </a:pPr>
            <a:r>
              <a:rPr lang="en-US">
                <a:latin typeface="Calibri"/>
                <a:ea typeface="Calibri"/>
                <a:cs typeface="Calibri"/>
              </a:rPr>
              <a:t>The previous slide outlines the Community Engagement Attendance Agreement Policy. If a student has violated these policies within either the Spring or Fall semester (both occurrences falling within one semester) the Supervisor reserves the right to block any future attempts by the student to volunteer for Cougar Cupboard shifts, as it will have been determined it is a detriment to the program. When the semester’s restart January 1st and/or August 1st the student may again start to engage in volunteer opportunities in the Cupboard once again.</a:t>
            </a:r>
            <a:endParaRPr lang="en-US">
              <a:solidFill>
                <a:srgbClr val="305D3E"/>
              </a:solidFill>
              <a:latin typeface="Calibri"/>
              <a:ea typeface="Calibri"/>
              <a:cs typeface="Calibri"/>
            </a:endParaRPr>
          </a:p>
          <a:p>
            <a:pPr>
              <a:lnSpc>
                <a:spcPct val="107000"/>
              </a:lnSpc>
              <a:spcBef>
                <a:spcPts val="0"/>
              </a:spcBef>
              <a:spcAft>
                <a:spcPts val="800"/>
              </a:spcAft>
            </a:pPr>
            <a:endParaRPr lang="en-US">
              <a:latin typeface="Calibri"/>
              <a:ea typeface="Calibri"/>
              <a:cs typeface="Calibri"/>
            </a:endParaRPr>
          </a:p>
        </p:txBody>
      </p:sp>
    </p:spTree>
    <p:extLst>
      <p:ext uri="{BB962C8B-B14F-4D97-AF65-F5344CB8AC3E}">
        <p14:creationId xmlns:p14="http://schemas.microsoft.com/office/powerpoint/2010/main" val="3117962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A972-04F7-4DEF-61CC-15E9F993C5C8}"/>
              </a:ext>
            </a:extLst>
          </p:cNvPr>
          <p:cNvSpPr>
            <a:spLocks noGrp="1"/>
          </p:cNvSpPr>
          <p:nvPr>
            <p:ph type="title"/>
          </p:nvPr>
        </p:nvSpPr>
        <p:spPr>
          <a:xfrm>
            <a:off x="521208" y="821833"/>
            <a:ext cx="11155680" cy="761517"/>
          </a:xfrm>
        </p:spPr>
        <p:txBody>
          <a:bodyPr>
            <a:normAutofit fontScale="90000"/>
          </a:bodyPr>
          <a:lstStyle/>
          <a:p>
            <a:r>
              <a:rPr lang="en-US">
                <a:solidFill>
                  <a:srgbClr val="FF0000"/>
                </a:solidFill>
              </a:rPr>
              <a:t>Volunteer Policies &amp; Expectations</a:t>
            </a:r>
          </a:p>
        </p:txBody>
      </p:sp>
      <p:sp>
        <p:nvSpPr>
          <p:cNvPr id="3" name="Content Placeholder 2">
            <a:extLst>
              <a:ext uri="{FF2B5EF4-FFF2-40B4-BE49-F238E27FC236}">
                <a16:creationId xmlns:a16="http://schemas.microsoft.com/office/drawing/2014/main" id="{E6C159AF-DC6B-4C72-1E40-B282CAD48038}"/>
              </a:ext>
            </a:extLst>
          </p:cNvPr>
          <p:cNvSpPr>
            <a:spLocks noGrp="1"/>
          </p:cNvSpPr>
          <p:nvPr>
            <p:ph idx="1"/>
          </p:nvPr>
        </p:nvSpPr>
        <p:spPr>
          <a:xfrm>
            <a:off x="206731" y="1719846"/>
            <a:ext cx="4672634" cy="4638185"/>
          </a:xfrm>
        </p:spPr>
        <p:txBody>
          <a:bodyPr vert="horz" lIns="91440" tIns="45720" rIns="91440" bIns="45720" rtlCol="0" anchor="t">
            <a:normAutofit/>
          </a:bodyPr>
          <a:lstStyle/>
          <a:p>
            <a:endParaRPr lang="en-US"/>
          </a:p>
          <a:p>
            <a:endParaRPr lang="en-US"/>
          </a:p>
          <a:p>
            <a:endParaRPr lang="en-US"/>
          </a:p>
        </p:txBody>
      </p:sp>
      <p:sp>
        <p:nvSpPr>
          <p:cNvPr id="7" name="TextBox 6">
            <a:extLst>
              <a:ext uri="{FF2B5EF4-FFF2-40B4-BE49-F238E27FC236}">
                <a16:creationId xmlns:a16="http://schemas.microsoft.com/office/drawing/2014/main" id="{FBB9B99E-03D6-BE5B-D25E-599603EFF0F6}"/>
              </a:ext>
            </a:extLst>
          </p:cNvPr>
          <p:cNvSpPr txBox="1"/>
          <p:nvPr/>
        </p:nvSpPr>
        <p:spPr>
          <a:xfrm>
            <a:off x="525845" y="1582182"/>
            <a:ext cx="9607568" cy="5479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a:t>No eating or open drinks are allowed in the Cougar Cupboard. Drinks with a secure cap are allowed to prevent spills.</a:t>
            </a:r>
          </a:p>
          <a:p>
            <a:pPr marL="285750" indent="-285750">
              <a:buFont typeface="Arial" panose="020B0604020202020204" pitchFamily="34" charset="0"/>
              <a:buChar char="•"/>
            </a:pPr>
            <a:r>
              <a:rPr lang="en-US"/>
              <a:t>No headphones or earbuds are allowed while serving clients. Headphones may be allowed while completing independent stocking tasks in the stock room.</a:t>
            </a:r>
          </a:p>
          <a:p>
            <a:pPr marL="285750" indent="-285750">
              <a:buFont typeface="Arial" panose="020B0604020202020204" pitchFamily="34" charset="0"/>
              <a:buChar char="•"/>
            </a:pPr>
            <a:r>
              <a:rPr lang="en-US"/>
              <a:t>Do not invite friends to the Cougar Cupboard unless they are volunteering or shopping.</a:t>
            </a:r>
          </a:p>
          <a:p>
            <a:pPr marL="285750" indent="-285750">
              <a:buFont typeface="Arial" panose="020B0604020202020204" pitchFamily="34" charset="0"/>
              <a:buChar char="•"/>
            </a:pPr>
            <a:r>
              <a:rPr lang="en-US"/>
              <a:t>Treat all clients with respect and dignity. Disrespectful behavior towards clients, other volunteers, or staff will not be tolerated. Disrespectful volunteers will be asked to leave and risk a semester-long volunteer ban at the Cougar Cupboard.</a:t>
            </a:r>
          </a:p>
          <a:p>
            <a:pPr marL="285750" indent="-285750">
              <a:buFont typeface="Arial" panose="020B0604020202020204" pitchFamily="34" charset="0"/>
              <a:buChar char="•"/>
            </a:pPr>
            <a:r>
              <a:rPr lang="en-US"/>
              <a:t>Refrain from derogatory language and cursing.</a:t>
            </a:r>
          </a:p>
          <a:p>
            <a:pPr marL="285750" indent="-285750">
              <a:buFont typeface="Arial" panose="020B0604020202020204" pitchFamily="34" charset="0"/>
              <a:buChar char="•"/>
            </a:pPr>
            <a:r>
              <a:rPr lang="en-US"/>
              <a:t>Do not engage in verbal or physical aggression of any kind.</a:t>
            </a:r>
          </a:p>
          <a:p>
            <a:pPr marL="285750" indent="-285750">
              <a:buFont typeface="Arial" panose="020B0604020202020204" pitchFamily="34" charset="0"/>
              <a:buChar char="•"/>
            </a:pPr>
            <a:r>
              <a:rPr lang="en-US"/>
              <a:t>No alcohol or drugs should ever be brought onto or used on the premises.</a:t>
            </a:r>
          </a:p>
          <a:p>
            <a:pPr marL="285750" indent="-285750">
              <a:buFont typeface="Arial" panose="020B0604020202020204" pitchFamily="34" charset="0"/>
              <a:buChar char="•"/>
            </a:pPr>
            <a:r>
              <a:rPr lang="en-US"/>
              <a:t>Follow the direction of Cougar Cupboard staff members.</a:t>
            </a:r>
          </a:p>
          <a:p>
            <a:pPr marL="285750" indent="-285750">
              <a:lnSpc>
                <a:spcPct val="107000"/>
              </a:lnSpc>
              <a:spcAft>
                <a:spcPts val="800"/>
              </a:spcAft>
              <a:buFont typeface="Arial" panose="020B0604020202020204" pitchFamily="34" charset="0"/>
              <a:buChar char="•"/>
            </a:pPr>
            <a:r>
              <a:rPr lang="en-US" sz="1600" b="1">
                <a:latin typeface="Aptos"/>
              </a:rPr>
              <a:t>Note: If a volunteer comes to their shift smelling of marijuana or alcohol, it can pose a safety concern and be a hygiene issue, especially when working around food. The volunteer will be asked to leave.</a:t>
            </a:r>
            <a:endParaRPr lang="en-US" sz="1600">
              <a:latin typeface="Aptos"/>
            </a:endParaRPr>
          </a:p>
          <a:p>
            <a:pPr marL="285750" indent="-285750">
              <a:lnSpc>
                <a:spcPct val="107000"/>
              </a:lnSpc>
              <a:spcAft>
                <a:spcPts val="800"/>
              </a:spcAft>
              <a:buFont typeface="Arial" panose="020B0604020202020204" pitchFamily="34" charset="0"/>
              <a:buChar char="•"/>
            </a:pPr>
            <a:r>
              <a:rPr lang="en-US" sz="1600" b="1">
                <a:latin typeface="Aptos"/>
              </a:rPr>
              <a:t>As far as the law- SIUE has policy stating no marijuana use on campus so it is at the discretion of the Cougar Cupboard director to not allow one to work if they feel they are under the influence of alcohol or marijuana.</a:t>
            </a:r>
            <a:endParaRPr lang="en-US"/>
          </a:p>
          <a:p>
            <a:pPr marL="285750" indent="-285750">
              <a:buFont typeface="Arial" panose="020B0604020202020204" pitchFamily="34" charset="0"/>
              <a:buChar char="•"/>
            </a:pPr>
            <a:endParaRPr lang="en-US"/>
          </a:p>
        </p:txBody>
      </p:sp>
      <p:pic>
        <p:nvPicPr>
          <p:cNvPr id="4" name="Picture 3" descr="No Eating or Drinking Prohibition - ISO Floor Sign">
            <a:extLst>
              <a:ext uri="{FF2B5EF4-FFF2-40B4-BE49-F238E27FC236}">
                <a16:creationId xmlns:a16="http://schemas.microsoft.com/office/drawing/2014/main" id="{5151A4C1-2A91-2C12-1E98-3B6DC6654243}"/>
              </a:ext>
            </a:extLst>
          </p:cNvPr>
          <p:cNvPicPr>
            <a:picLocks noChangeAspect="1"/>
          </p:cNvPicPr>
          <p:nvPr/>
        </p:nvPicPr>
        <p:blipFill>
          <a:blip r:embed="rId2"/>
          <a:srcRect t="3497" r="-1072" b="3497"/>
          <a:stretch/>
        </p:blipFill>
        <p:spPr>
          <a:xfrm>
            <a:off x="10131468" y="992687"/>
            <a:ext cx="1527692" cy="1396059"/>
          </a:xfrm>
          <a:prstGeom prst="rect">
            <a:avLst/>
          </a:prstGeom>
        </p:spPr>
      </p:pic>
    </p:spTree>
    <p:extLst>
      <p:ext uri="{BB962C8B-B14F-4D97-AF65-F5344CB8AC3E}">
        <p14:creationId xmlns:p14="http://schemas.microsoft.com/office/powerpoint/2010/main" val="317320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44B8D-EE6B-ED89-3B3D-151BA2B2142A}"/>
              </a:ext>
            </a:extLst>
          </p:cNvPr>
          <p:cNvSpPr>
            <a:spLocks noGrp="1"/>
          </p:cNvSpPr>
          <p:nvPr>
            <p:ph type="title"/>
          </p:nvPr>
        </p:nvSpPr>
        <p:spPr/>
        <p:txBody>
          <a:bodyPr/>
          <a:lstStyle/>
          <a:p>
            <a:r>
              <a:rPr lang="en-US">
                <a:solidFill>
                  <a:srgbClr val="FF0000"/>
                </a:solidFill>
              </a:rPr>
              <a:t>Cougar Cupboard Client Rules</a:t>
            </a:r>
          </a:p>
        </p:txBody>
      </p:sp>
      <p:sp>
        <p:nvSpPr>
          <p:cNvPr id="3" name="Content Placeholder 2">
            <a:extLst>
              <a:ext uri="{FF2B5EF4-FFF2-40B4-BE49-F238E27FC236}">
                <a16:creationId xmlns:a16="http://schemas.microsoft.com/office/drawing/2014/main" id="{12F5B8E4-64BD-E6E8-F4BA-90F9B0AD97DB}"/>
              </a:ext>
            </a:extLst>
          </p:cNvPr>
          <p:cNvSpPr>
            <a:spLocks noGrp="1"/>
          </p:cNvSpPr>
          <p:nvPr>
            <p:ph idx="1"/>
          </p:nvPr>
        </p:nvSpPr>
        <p:spPr>
          <a:xfrm>
            <a:off x="521208" y="1707751"/>
            <a:ext cx="7450064" cy="1287805"/>
          </a:xfrm>
        </p:spPr>
        <p:txBody>
          <a:bodyPr vert="horz" lIns="91440" tIns="45720" rIns="91440" bIns="45720" rtlCol="0" anchor="t">
            <a:noAutofit/>
          </a:bodyPr>
          <a:lstStyle/>
          <a:p>
            <a:r>
              <a:rPr lang="en-US" sz="1600"/>
              <a:t>Service is on a first-come-first-serve basis.</a:t>
            </a:r>
          </a:p>
          <a:p>
            <a:r>
              <a:rPr lang="en-US" sz="1600"/>
              <a:t>Saving spots in line is not allowed.</a:t>
            </a:r>
          </a:p>
          <a:p>
            <a:r>
              <a:rPr lang="en-US" sz="1600"/>
              <a:t>A maximum of 4 clients are allowed in the Cougar Cupboard at a time.</a:t>
            </a:r>
          </a:p>
          <a:p>
            <a:r>
              <a:rPr lang="en-US" sz="1600"/>
              <a:t>Disrespectful clients or clients causing safety issues will be asked to leave.</a:t>
            </a:r>
          </a:p>
          <a:p>
            <a:endParaRPr lang="en-US"/>
          </a:p>
          <a:p>
            <a:endParaRPr lang="en-US"/>
          </a:p>
        </p:txBody>
      </p:sp>
      <p:sp>
        <p:nvSpPr>
          <p:cNvPr id="5" name="TextBox 4">
            <a:extLst>
              <a:ext uri="{FF2B5EF4-FFF2-40B4-BE49-F238E27FC236}">
                <a16:creationId xmlns:a16="http://schemas.microsoft.com/office/drawing/2014/main" id="{51B35947-6300-65F8-5BB0-1D520F3634C3}"/>
              </a:ext>
            </a:extLst>
          </p:cNvPr>
          <p:cNvSpPr txBox="1"/>
          <p:nvPr/>
        </p:nvSpPr>
        <p:spPr>
          <a:xfrm>
            <a:off x="505558" y="3190152"/>
            <a:ext cx="1068977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solidFill>
                  <a:srgbClr val="FF0000"/>
                </a:solidFill>
              </a:rPr>
              <a:t>Cougar Cupboard Donation Procedures </a:t>
            </a:r>
            <a:endParaRPr lang="en-US">
              <a:solidFill>
                <a:srgbClr val="FF0000"/>
              </a:solidFill>
            </a:endParaRPr>
          </a:p>
        </p:txBody>
      </p:sp>
      <p:sp>
        <p:nvSpPr>
          <p:cNvPr id="8" name="TextBox 7">
            <a:extLst>
              <a:ext uri="{FF2B5EF4-FFF2-40B4-BE49-F238E27FC236}">
                <a16:creationId xmlns:a16="http://schemas.microsoft.com/office/drawing/2014/main" id="{C7E927F5-AFD6-370A-E4E1-B3F3C97860E4}"/>
              </a:ext>
            </a:extLst>
          </p:cNvPr>
          <p:cNvSpPr txBox="1"/>
          <p:nvPr/>
        </p:nvSpPr>
        <p:spPr>
          <a:xfrm>
            <a:off x="517582" y="3832367"/>
            <a:ext cx="8581222"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t>We do not accept homemade goods, opened food items, or repackaged food items</a:t>
            </a:r>
          </a:p>
          <a:p>
            <a:pPr marL="285750" indent="-285750">
              <a:buFont typeface="Arial"/>
              <a:buChar char="•"/>
            </a:pPr>
            <a:r>
              <a:rPr lang="en-US" sz="1600"/>
              <a:t>Certain expired items may be accepted. Refer to STL Food Bank guide in the Cupboard regarding what expired foods are still safe to eat. Any expired foods considered unsafe should be thrown away immediately.</a:t>
            </a:r>
          </a:p>
          <a:p>
            <a:pPr marL="285750" indent="-285750">
              <a:buFont typeface="Arial"/>
              <a:buChar char="•"/>
            </a:pPr>
            <a:r>
              <a:rPr lang="en-US" sz="1600"/>
              <a:t>Volunteers may be asked to assist a donor with loading items using our available wagon.</a:t>
            </a:r>
          </a:p>
          <a:p>
            <a:pPr marL="285750" indent="-285750">
              <a:buFont typeface="Arial"/>
              <a:buChar char="•"/>
            </a:pPr>
            <a:r>
              <a:rPr lang="en-US" sz="1600"/>
              <a:t>When intaking a donation, write expiration dates (month and year) on the top of the cans in sharpie. Double-check expiration dates on all items. Any food items close to expiring should be placed towards the front of the shelves.</a:t>
            </a:r>
          </a:p>
          <a:p>
            <a:pPr marL="285750" indent="-285750">
              <a:buFont typeface="Arial"/>
              <a:buChar char="•"/>
            </a:pPr>
            <a:r>
              <a:rPr lang="en-US" sz="1600"/>
              <a:t>Donations can then be directly stocked onto shelves or placed in backstock areas. Stock any refrigerated items first and then shelf-stable items. Stock bulk items in the Student-Parent Shopping Area</a:t>
            </a:r>
          </a:p>
        </p:txBody>
      </p:sp>
      <p:pic>
        <p:nvPicPr>
          <p:cNvPr id="4" name="Picture 3" descr="No photo description available.">
            <a:extLst>
              <a:ext uri="{FF2B5EF4-FFF2-40B4-BE49-F238E27FC236}">
                <a16:creationId xmlns:a16="http://schemas.microsoft.com/office/drawing/2014/main" id="{93D7DAB8-DBD7-86D4-1780-6C26C52B74AD}"/>
              </a:ext>
            </a:extLst>
          </p:cNvPr>
          <p:cNvPicPr>
            <a:picLocks noChangeAspect="1"/>
          </p:cNvPicPr>
          <p:nvPr/>
        </p:nvPicPr>
        <p:blipFill>
          <a:blip r:embed="rId2"/>
          <a:srcRect l="6044" t="15953" r="-5621" b="5663"/>
          <a:stretch/>
        </p:blipFill>
        <p:spPr>
          <a:xfrm>
            <a:off x="9295692" y="3831277"/>
            <a:ext cx="2619233" cy="2797341"/>
          </a:xfrm>
          <a:prstGeom prst="rect">
            <a:avLst/>
          </a:prstGeom>
        </p:spPr>
      </p:pic>
    </p:spTree>
    <p:extLst>
      <p:ext uri="{BB962C8B-B14F-4D97-AF65-F5344CB8AC3E}">
        <p14:creationId xmlns:p14="http://schemas.microsoft.com/office/powerpoint/2010/main" val="2176180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6C4C2-38D6-CE2C-B4E2-931B9B664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8CACAD-9F64-417C-220D-1E96983C4701}"/>
              </a:ext>
            </a:extLst>
          </p:cNvPr>
          <p:cNvSpPr>
            <a:spLocks noGrp="1"/>
          </p:cNvSpPr>
          <p:nvPr>
            <p:ph type="title"/>
          </p:nvPr>
        </p:nvSpPr>
        <p:spPr>
          <a:xfrm>
            <a:off x="521208" y="978408"/>
            <a:ext cx="11155680" cy="5126903"/>
          </a:xfrm>
        </p:spPr>
        <p:txBody>
          <a:bodyPr/>
          <a:lstStyle/>
          <a:p>
            <a:r>
              <a:rPr lang="en-US">
                <a:solidFill>
                  <a:srgbClr val="FF0000"/>
                </a:solidFill>
              </a:rPr>
              <a:t>Health Code Rules and Regulations</a:t>
            </a:r>
          </a:p>
        </p:txBody>
      </p:sp>
      <p:sp>
        <p:nvSpPr>
          <p:cNvPr id="3" name="Content Placeholder 2">
            <a:extLst>
              <a:ext uri="{FF2B5EF4-FFF2-40B4-BE49-F238E27FC236}">
                <a16:creationId xmlns:a16="http://schemas.microsoft.com/office/drawing/2014/main" id="{22535EF2-C4CD-A606-21F9-9ABDF38355B7}"/>
              </a:ext>
            </a:extLst>
          </p:cNvPr>
          <p:cNvSpPr>
            <a:spLocks noGrp="1"/>
          </p:cNvSpPr>
          <p:nvPr>
            <p:ph idx="1"/>
          </p:nvPr>
        </p:nvSpPr>
        <p:spPr>
          <a:xfrm>
            <a:off x="521208" y="1707751"/>
            <a:ext cx="11155680" cy="4534133"/>
          </a:xfrm>
        </p:spPr>
        <p:txBody>
          <a:bodyPr vert="horz" lIns="91440" tIns="45720" rIns="91440" bIns="45720" rtlCol="0" anchor="t">
            <a:noAutofit/>
          </a:bodyPr>
          <a:lstStyle/>
          <a:p>
            <a:pPr marL="0" indent="0">
              <a:buNone/>
            </a:pPr>
            <a:r>
              <a:rPr lang="en-US" sz="1600"/>
              <a:t>The Cougar Cupboard must abide by health code regulations to ensure the safety of our clients. </a:t>
            </a:r>
          </a:p>
          <a:p>
            <a:r>
              <a:rPr lang="en-US" sz="1600"/>
              <a:t>No homemade food or repackaged food is accepted</a:t>
            </a:r>
          </a:p>
          <a:p>
            <a:r>
              <a:rPr lang="en-US" sz="1600"/>
              <a:t>Perishable donations should be put away in the refrigerator immediately</a:t>
            </a:r>
          </a:p>
          <a:p>
            <a:r>
              <a:rPr lang="en-US" sz="1600"/>
              <a:t>Expired food (past safe-to-eat guidelines) should be thrown away immediately</a:t>
            </a:r>
          </a:p>
          <a:p>
            <a:r>
              <a:rPr lang="en-US" sz="1600"/>
              <a:t>Write the expiration date clearly on top of canned goods. Canned goods approaching expiration should be placed towards the front of the shelves (FIFO)</a:t>
            </a:r>
          </a:p>
          <a:p>
            <a:r>
              <a:rPr lang="en-US" sz="1600"/>
              <a:t>All food items must be placed with a 4-inch gap between the food and the wall</a:t>
            </a:r>
          </a:p>
          <a:p>
            <a:r>
              <a:rPr lang="en-US" sz="1600"/>
              <a:t>No food items should be stored on the floor</a:t>
            </a:r>
          </a:p>
          <a:p>
            <a:r>
              <a:rPr lang="en-US" sz="1600"/>
              <a:t>Non-food safe items (</a:t>
            </a:r>
            <a:r>
              <a:rPr lang="en-US" sz="1600" err="1"/>
              <a:t>i.e</a:t>
            </a:r>
            <a:r>
              <a:rPr lang="en-US" sz="1600"/>
              <a:t> dish soap, laundry detergent, deodorant) should NOT be stored near or above food items</a:t>
            </a:r>
          </a:p>
          <a:p>
            <a:r>
              <a:rPr lang="en-US" sz="1600"/>
              <a:t>Replace sticky traps regularly</a:t>
            </a:r>
          </a:p>
          <a:p>
            <a:r>
              <a:rPr lang="en-US" sz="1600"/>
              <a:t>Sweep up any dry spills immediately. If any wet spills occur, alert the MUC Help Desk for janitorial assistance.</a:t>
            </a:r>
          </a:p>
          <a:p>
            <a:endParaRPr lang="en-US" sz="1600"/>
          </a:p>
          <a:p>
            <a:endParaRPr lang="en-US" sz="1600"/>
          </a:p>
          <a:p>
            <a:endParaRPr lang="en-US" sz="1600"/>
          </a:p>
          <a:p>
            <a:endParaRPr lang="en-US" sz="1600"/>
          </a:p>
          <a:p>
            <a:endParaRPr lang="en-US" sz="1600"/>
          </a:p>
          <a:p>
            <a:endParaRPr lang="en-US"/>
          </a:p>
          <a:p>
            <a:endParaRPr lang="en-US"/>
          </a:p>
        </p:txBody>
      </p:sp>
    </p:spTree>
    <p:extLst>
      <p:ext uri="{BB962C8B-B14F-4D97-AF65-F5344CB8AC3E}">
        <p14:creationId xmlns:p14="http://schemas.microsoft.com/office/powerpoint/2010/main" val="250762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87113-720A-0706-62AD-5F50DE9DC3AB}"/>
              </a:ext>
            </a:extLst>
          </p:cNvPr>
          <p:cNvSpPr>
            <a:spLocks noGrp="1"/>
          </p:cNvSpPr>
          <p:nvPr>
            <p:ph type="title"/>
          </p:nvPr>
        </p:nvSpPr>
        <p:spPr/>
        <p:txBody>
          <a:bodyPr/>
          <a:lstStyle/>
          <a:p>
            <a:r>
              <a:rPr lang="en-US">
                <a:solidFill>
                  <a:srgbClr val="FF0000"/>
                </a:solidFill>
              </a:rPr>
              <a:t>Volunteer Duties: Checking Out Clients</a:t>
            </a:r>
          </a:p>
        </p:txBody>
      </p:sp>
      <p:sp>
        <p:nvSpPr>
          <p:cNvPr id="3" name="Content Placeholder 2">
            <a:extLst>
              <a:ext uri="{FF2B5EF4-FFF2-40B4-BE49-F238E27FC236}">
                <a16:creationId xmlns:a16="http://schemas.microsoft.com/office/drawing/2014/main" id="{CD900B4F-0BF1-6162-23B2-C79B6F757540}"/>
              </a:ext>
            </a:extLst>
          </p:cNvPr>
          <p:cNvSpPr>
            <a:spLocks noGrp="1"/>
          </p:cNvSpPr>
          <p:nvPr>
            <p:ph idx="1"/>
          </p:nvPr>
        </p:nvSpPr>
        <p:spPr>
          <a:xfrm>
            <a:off x="521208" y="1877085"/>
            <a:ext cx="11155680" cy="4468851"/>
          </a:xfrm>
        </p:spPr>
        <p:txBody>
          <a:bodyPr vert="horz" lIns="91440" tIns="45720" rIns="91440" bIns="45720" rtlCol="0" anchor="t">
            <a:normAutofit/>
          </a:bodyPr>
          <a:lstStyle/>
          <a:p>
            <a:r>
              <a:rPr lang="en-US"/>
              <a:t>Your number 1 priority while volunteering at the Cougar Cupboard is assisting clients with checkout.</a:t>
            </a:r>
          </a:p>
          <a:p>
            <a:r>
              <a:rPr lang="en-US"/>
              <a:t>When a client is ready to checkout, assist them with bagging while checking their item counts.</a:t>
            </a:r>
          </a:p>
          <a:p>
            <a:r>
              <a:rPr lang="en-US"/>
              <a:t>Clipboards with the item limits listed are stationed at the bagging  area. Additionally, item limits are written on the signs on the shelves for each category in the Cougar Cupboard.</a:t>
            </a:r>
          </a:p>
          <a:p>
            <a:r>
              <a:rPr lang="en-US"/>
              <a:t>If a client exceeds the item limit for a particular category, politely tell them they will have to put the extra items back and they can get them next time. (No swap outs are allowed. (</a:t>
            </a:r>
            <a:r>
              <a:rPr lang="en-US" err="1"/>
              <a:t>i.e</a:t>
            </a:r>
            <a:r>
              <a:rPr lang="en-US"/>
              <a:t> if a client did not get an item in one category, they cannot get an extra item in a different category)</a:t>
            </a:r>
          </a:p>
          <a:p>
            <a:r>
              <a:rPr lang="en-US"/>
              <a:t>Once the client's items are bagged, tell them to have their ID ready for scanning (we can enter their 800# manually if they do not have their physical ID card)</a:t>
            </a:r>
          </a:p>
          <a:p>
            <a:r>
              <a:rPr lang="en-US"/>
              <a:t>Lastly, the client can place their grocery bags on the scale and the Cougar Cupboard supervisor will scan their ID and enter the item weight</a:t>
            </a:r>
          </a:p>
        </p:txBody>
      </p:sp>
    </p:spTree>
    <p:extLst>
      <p:ext uri="{BB962C8B-B14F-4D97-AF65-F5344CB8AC3E}">
        <p14:creationId xmlns:p14="http://schemas.microsoft.com/office/powerpoint/2010/main" val="1379633868"/>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GestaltVTI</vt:lpstr>
      <vt:lpstr>Cougar Cupboard Volunteer Training</vt:lpstr>
      <vt:lpstr>This is the volunteer training for the Cougar Cupboard. Everyone who volunteers in the Cougar Cupboard must take this course prior to their first shift. Upon completion, 15 minutes will be added to your first volunteer shift.   Thank you for signing up to volunteer at the Cougar Cupboard! </vt:lpstr>
      <vt:lpstr>What is the Cougar Cupboard?</vt:lpstr>
      <vt:lpstr>Volunteer Attendance Policy</vt:lpstr>
      <vt:lpstr>Attendance Agreement Policy</vt:lpstr>
      <vt:lpstr>Volunteer Policies &amp; Expectations</vt:lpstr>
      <vt:lpstr>Cougar Cupboard Client Rules</vt:lpstr>
      <vt:lpstr>Health Code Rules and Regulations</vt:lpstr>
      <vt:lpstr>Volunteer Duties: Checking Out Clients</vt:lpstr>
      <vt:lpstr>Student Parent Shopping Area</vt:lpstr>
      <vt:lpstr>Volunteer Duties: Restocking</vt:lpstr>
      <vt:lpstr>Confidentiality </vt:lpstr>
      <vt:lpstr>Quiz</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Cougar Cupboard Volunteer Training</dc:title>
  <dc:creator/>
  <cp:revision>1</cp:revision>
  <cp:lastPrinted>2025-05-28T20:35:45Z</cp:lastPrinted>
  <dcterms:created xsi:type="dcterms:W3CDTF">2025-04-07T18:36:35Z</dcterms:created>
  <dcterms:modified xsi:type="dcterms:W3CDTF">2025-06-03T20:46:08Z</dcterms:modified>
</cp:coreProperties>
</file>